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2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5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76EE64-CEF3-4D49-9C11-078EC5CCD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D3136F0-3740-4332-91AF-1311A259B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A6B155-B90D-404E-BA39-DFC181A7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DFE3-0FC9-43E5-A7C6-4B1BAD868F9A}" type="datetimeFigureOut">
              <a:rPr lang="zh-TW" altLang="en-US" smtClean="0"/>
              <a:t>2020/4/9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CE093A-0F69-4B07-9F74-86779EDF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44DD3F-86D0-4903-8835-7FBB7BAB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13D96-BFC8-4667-B266-82E83A39C0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7248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A93B01-6E25-49A0-87DA-3B4AF3635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8718653-AD0C-4F29-90DE-6C171ADFEB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51932B-402A-47E5-9F27-197DEA147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DFE3-0FC9-43E5-A7C6-4B1BAD868F9A}" type="datetimeFigureOut">
              <a:rPr lang="zh-TW" altLang="en-US" smtClean="0"/>
              <a:t>2020/4/9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1B4C44-6649-4E0B-BE59-37563382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38E128-71E0-4F57-A095-942C8E655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13D96-BFC8-4667-B266-82E83A39C0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102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6DE4938-376C-4F0F-87AF-2CD3BB8F61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A1B2DF6-6E11-4C9B-9EF9-BB926135C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656EDF-F6A2-4DFE-BF6D-38DC65AB9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DFE3-0FC9-43E5-A7C6-4B1BAD868F9A}" type="datetimeFigureOut">
              <a:rPr lang="zh-TW" altLang="en-US" smtClean="0"/>
              <a:t>2020/4/9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C8F639-C7E8-4FE1-9929-DFEA916FC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0EAB16-7E1A-44D9-A3E5-15EEE395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13D96-BFC8-4667-B266-82E83A39C0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917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3824F0-C2B6-481C-B094-BDD544A61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E11ED9-4F37-45C4-B1C8-E6B9B694A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66C8BF-30CF-4ED9-A0EA-5F2A15BE6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DFE3-0FC9-43E5-A7C6-4B1BAD868F9A}" type="datetimeFigureOut">
              <a:rPr lang="zh-TW" altLang="en-US" smtClean="0"/>
              <a:t>2020/4/9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20C4B8-64F4-446B-88F9-EB99AAC2C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2A982E-0DBA-435C-925B-2C4D90250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13D96-BFC8-4667-B266-82E83A39C0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545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21B299-7839-4A5A-AE67-51E8C0DBB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8140C7-F789-4154-82B4-A5160CB34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5DF9F8-DA17-46D4-ADCC-7CE20CAC4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DFE3-0FC9-43E5-A7C6-4B1BAD868F9A}" type="datetimeFigureOut">
              <a:rPr lang="zh-TW" altLang="en-US" smtClean="0"/>
              <a:t>2020/4/9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B53541-C0CE-47CD-86D9-0F26547B7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B4ED92-B1F4-4404-A451-574198F9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13D96-BFC8-4667-B266-82E83A39C0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9412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468264-F451-409E-BB70-11B7DA89A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4D099B-A6EF-4F31-BC1C-25D60D29D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E4329C5-116C-463E-9445-98E0CF5EC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DD7243A-B213-469A-8D38-73997A35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DFE3-0FC9-43E5-A7C6-4B1BAD868F9A}" type="datetimeFigureOut">
              <a:rPr lang="zh-TW" altLang="en-US" smtClean="0"/>
              <a:t>2020/4/9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A35FC4-46EB-4FC2-AA36-F66C8E028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10C350-9D58-430E-8AE0-ECCE8816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13D96-BFC8-4667-B266-82E83A39C0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547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E2D9B-D5F8-43C7-BCEF-191BA013A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8ABB304-DB11-4566-ABAE-6ED52A507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10438BD-83BC-4252-AFBE-BCD131AAC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CE451F4-DD3E-46A2-B085-073BDB41E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406A673-8599-4D1E-BC66-CA8164242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0235C19-607D-4E30-A3B7-E9D985772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DFE3-0FC9-43E5-A7C6-4B1BAD868F9A}" type="datetimeFigureOut">
              <a:rPr lang="zh-TW" altLang="en-US" smtClean="0"/>
              <a:t>2020/4/9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2EE1E00-AE20-4046-9372-6CF18A175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858FB2B-A769-4DB2-A75B-6506E0E2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13D96-BFC8-4667-B266-82E83A39C0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181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B76576-9A51-4F08-8CBF-D1174DC5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DF9B27D-D02D-4183-8649-7508C7D1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DFE3-0FC9-43E5-A7C6-4B1BAD868F9A}" type="datetimeFigureOut">
              <a:rPr lang="zh-TW" altLang="en-US" smtClean="0"/>
              <a:t>2020/4/9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1AE7596-62F7-4C45-B970-69BA658D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4A2B510-1C73-4859-975E-599507327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13D96-BFC8-4667-B266-82E83A39C0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7789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257FC6B-B673-4A07-82DC-D26EEAA10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DFE3-0FC9-43E5-A7C6-4B1BAD868F9A}" type="datetimeFigureOut">
              <a:rPr lang="zh-TW" altLang="en-US" smtClean="0"/>
              <a:t>2020/4/9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A326B88-9829-47D7-9115-06B84BECA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C53E3E-4250-4D88-A3AB-D8EFC893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13D96-BFC8-4667-B266-82E83A39C0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1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F48C8D-C2E6-450A-A5D4-4A1E723A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7B6D75-4718-4722-A680-6BFF514BD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8A529C-0ED2-4662-9663-05C5D47D0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D26DD7-1B31-4DA1-97AE-D8AC183ED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DFE3-0FC9-43E5-A7C6-4B1BAD868F9A}" type="datetimeFigureOut">
              <a:rPr lang="zh-TW" altLang="en-US" smtClean="0"/>
              <a:t>2020/4/9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05A74AA-DF8E-4FBF-A3FA-2189EC97F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FF75AD8-FD7C-4367-88DA-77CA27BD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13D96-BFC8-4667-B266-82E83A39C0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146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F82E22-8C76-4385-ADE8-ED510526C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0B9777B-E219-42FF-92B0-C044B09FDD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A700E6F-95BE-4CE3-AE23-511189373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840F5EE-653F-4CF9-9FF3-0F90F2E16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DFE3-0FC9-43E5-A7C6-4B1BAD868F9A}" type="datetimeFigureOut">
              <a:rPr lang="zh-TW" altLang="en-US" smtClean="0"/>
              <a:t>2020/4/9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2EF9642-9100-419A-8B98-A4D2968A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B213614-78CB-409F-8432-DB4F517F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13D96-BFC8-4667-B266-82E83A39C0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26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1C83CFE-1C63-4910-BEFD-0E72D9E8E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C56677B-937D-4CA1-A5D3-38B896C47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E6F7F8-7602-4A17-988D-6F4B61C47A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3DFE3-0FC9-43E5-A7C6-4B1BAD868F9A}" type="datetimeFigureOut">
              <a:rPr lang="zh-TW" altLang="en-US" smtClean="0"/>
              <a:t>2020/4/9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34D3BE-1CB0-4AB2-9776-05BB6C6258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A72FB5-1370-4477-A32F-FF7EB78E0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13D96-BFC8-4667-B266-82E83A39C0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30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8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8.gi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6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8.gif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8.gif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69.png"/><Relationship Id="rId3" Type="http://schemas.openxmlformats.org/officeDocument/2006/relationships/image" Target="../media/image161.png"/><Relationship Id="rId7" Type="http://schemas.openxmlformats.org/officeDocument/2006/relationships/image" Target="../media/image145.png"/><Relationship Id="rId12" Type="http://schemas.openxmlformats.org/officeDocument/2006/relationships/image" Target="../media/image16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67.png"/><Relationship Id="rId5" Type="http://schemas.openxmlformats.org/officeDocument/2006/relationships/image" Target="../media/image163.png"/><Relationship Id="rId10" Type="http://schemas.openxmlformats.org/officeDocument/2006/relationships/image" Target="../media/image166.png"/><Relationship Id="rId4" Type="http://schemas.openxmlformats.org/officeDocument/2006/relationships/image" Target="../media/image162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400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6.png"/><Relationship Id="rId7" Type="http://schemas.openxmlformats.org/officeDocument/2006/relationships/image" Target="../media/image191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10" Type="http://schemas.openxmlformats.org/officeDocument/2006/relationships/image" Target="../media/image8.gif"/><Relationship Id="rId4" Type="http://schemas.openxmlformats.org/officeDocument/2006/relationships/image" Target="../media/image188.png"/><Relationship Id="rId9" Type="http://schemas.openxmlformats.org/officeDocument/2006/relationships/image" Target="../media/image19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8.gif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2" Type="http://schemas.openxmlformats.org/officeDocument/2006/relationships/image" Target="../media/image211.png"/><Relationship Id="rId16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10" Type="http://schemas.openxmlformats.org/officeDocument/2006/relationships/image" Target="../media/image219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0" Type="http://schemas.openxmlformats.org/officeDocument/2006/relationships/image" Target="../media/image231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18" Type="http://schemas.openxmlformats.org/officeDocument/2006/relationships/image" Target="../media/image245.png"/><Relationship Id="rId3" Type="http://schemas.openxmlformats.org/officeDocument/2006/relationships/image" Target="../media/image234.png"/><Relationship Id="rId7" Type="http://schemas.openxmlformats.org/officeDocument/2006/relationships/image" Target="../media/image216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" Type="http://schemas.openxmlformats.org/officeDocument/2006/relationships/image" Target="../media/image233.png"/><Relationship Id="rId16" Type="http://schemas.openxmlformats.org/officeDocument/2006/relationships/image" Target="../media/image243.png"/><Relationship Id="rId20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38.png"/><Relationship Id="rId5" Type="http://schemas.openxmlformats.org/officeDocument/2006/relationships/image" Target="../media/image214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19" Type="http://schemas.openxmlformats.org/officeDocument/2006/relationships/image" Target="../media/image246.png"/><Relationship Id="rId4" Type="http://schemas.openxmlformats.org/officeDocument/2006/relationships/image" Target="../media/image213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11" Type="http://schemas.openxmlformats.org/officeDocument/2006/relationships/image" Target="../media/image260.png"/><Relationship Id="rId5" Type="http://schemas.openxmlformats.org/officeDocument/2006/relationships/image" Target="../media/image251.png"/><Relationship Id="rId10" Type="http://schemas.openxmlformats.org/officeDocument/2006/relationships/image" Target="../media/image259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65.png"/><Relationship Id="rId3" Type="http://schemas.openxmlformats.org/officeDocument/2006/relationships/image" Target="../media/image249.png"/><Relationship Id="rId7" Type="http://schemas.openxmlformats.org/officeDocument/2006/relationships/image" Target="../media/image254.png"/><Relationship Id="rId12" Type="http://schemas.openxmlformats.org/officeDocument/2006/relationships/image" Target="../media/image264.png"/><Relationship Id="rId2" Type="http://schemas.openxmlformats.org/officeDocument/2006/relationships/image" Target="../media/image248.png"/><Relationship Id="rId16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11" Type="http://schemas.openxmlformats.org/officeDocument/2006/relationships/image" Target="../media/image263.png"/><Relationship Id="rId5" Type="http://schemas.openxmlformats.org/officeDocument/2006/relationships/image" Target="../media/image251.png"/><Relationship Id="rId15" Type="http://schemas.openxmlformats.org/officeDocument/2006/relationships/image" Target="../media/image267.png"/><Relationship Id="rId10" Type="http://schemas.openxmlformats.org/officeDocument/2006/relationships/image" Target="../media/image262.png"/><Relationship Id="rId4" Type="http://schemas.openxmlformats.org/officeDocument/2006/relationships/image" Target="../media/image250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8.gif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8.gif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F7E7D2-48C3-463B-B8F2-7E2AD47DB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2565"/>
            <a:ext cx="9144000" cy="2387600"/>
          </a:xfrm>
        </p:spPr>
        <p:txBody>
          <a:bodyPr/>
          <a:lstStyle/>
          <a:p>
            <a:r>
              <a:rPr lang="zh-TW" altLang="en-US" dirty="0"/>
              <a:t>微積分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4231E59-8B93-47A6-B58F-008440DFE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0411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1090409</a:t>
            </a:r>
            <a:r>
              <a:rPr lang="zh-TW" altLang="en-US" sz="3600" dirty="0"/>
              <a:t> 演練課</a:t>
            </a:r>
          </a:p>
        </p:txBody>
      </p:sp>
    </p:spTree>
    <p:extLst>
      <p:ext uri="{BB962C8B-B14F-4D97-AF65-F5344CB8AC3E}">
        <p14:creationId xmlns:p14="http://schemas.microsoft.com/office/powerpoint/2010/main" val="4175444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3072E3E-95F3-493D-9669-7BE98542921C}"/>
              </a:ext>
            </a:extLst>
          </p:cNvPr>
          <p:cNvSpPr/>
          <p:nvPr/>
        </p:nvSpPr>
        <p:spPr>
          <a:xfrm>
            <a:off x="2011195" y="57501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3.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5FED4BF-D522-4B72-B58B-4C0B55198DA5}"/>
                  </a:ext>
                </a:extLst>
              </p:cNvPr>
              <p:cNvSpPr/>
              <p:nvPr/>
            </p:nvSpPr>
            <p:spPr>
              <a:xfrm>
                <a:off x="2849880" y="1161111"/>
                <a:ext cx="4745145" cy="8737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subSup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  <m:e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lang="zh-TW" altLang="en-US" i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5FED4BF-D522-4B72-B58B-4C0B55198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880" y="1161111"/>
                <a:ext cx="4745145" cy="8737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A64A77C-76C7-461C-9B0E-F191F32C2FD8}"/>
                  </a:ext>
                </a:extLst>
              </p:cNvPr>
              <p:cNvSpPr/>
              <p:nvPr/>
            </p:nvSpPr>
            <p:spPr>
              <a:xfrm>
                <a:off x="3197352" y="2288436"/>
                <a:ext cx="4650183" cy="9658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]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</m:sSubSup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]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  <m:sub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A64A77C-76C7-461C-9B0E-F191F32C2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352" y="2288436"/>
                <a:ext cx="4650183" cy="965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007A070-D9B7-436E-97BC-28430F0E2042}"/>
                  </a:ext>
                </a:extLst>
              </p:cNvPr>
              <p:cNvSpPr/>
              <p:nvPr/>
            </p:nvSpPr>
            <p:spPr>
              <a:xfrm>
                <a:off x="3197352" y="3429000"/>
                <a:ext cx="4664931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−0−</m:t>
                          </m:r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−1+</m:t>
                          </m:r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007A070-D9B7-436E-97BC-28430F0E20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352" y="3429000"/>
                <a:ext cx="4664931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5694453-2EFD-4270-B7A7-03695445E25B}"/>
                  </a:ext>
                </a:extLst>
              </p:cNvPr>
              <p:cNvSpPr/>
              <p:nvPr/>
            </p:nvSpPr>
            <p:spPr>
              <a:xfrm>
                <a:off x="3197352" y="4450137"/>
                <a:ext cx="1007007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5694453-2EFD-4270-B7A7-03695445E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352" y="4450137"/>
                <a:ext cx="1007007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19ADCCA-D4F5-4D59-811E-93B921061C26}"/>
                  </a:ext>
                </a:extLst>
              </p:cNvPr>
              <p:cNvSpPr/>
              <p:nvPr/>
            </p:nvSpPr>
            <p:spPr>
              <a:xfrm>
                <a:off x="3197352" y="5367527"/>
                <a:ext cx="603050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19ADCCA-D4F5-4D59-811E-93B921061C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352" y="5367527"/>
                <a:ext cx="603050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>
            <a:extLst>
              <a:ext uri="{FF2B5EF4-FFF2-40B4-BE49-F238E27FC236}">
                <a16:creationId xmlns:a16="http://schemas.microsoft.com/office/drawing/2014/main" id="{038499B0-B99D-49C1-98F4-AFBCB7412A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671" y="5236069"/>
            <a:ext cx="973562" cy="9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09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07F8CC1-0882-4284-A400-985BE4AA7FE5}"/>
                  </a:ext>
                </a:extLst>
              </p:cNvPr>
              <p:cNvSpPr/>
              <p:nvPr/>
            </p:nvSpPr>
            <p:spPr>
              <a:xfrm>
                <a:off x="597408" y="963198"/>
                <a:ext cx="10732008" cy="484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278765" lvl="0" algn="just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TW" kern="1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4.   (6 points) Find the number </a:t>
                </a:r>
                <a14:m>
                  <m:oMath xmlns:m="http://schemas.openxmlformats.org/officeDocument/2006/math"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such that the line </a:t>
                </a:r>
                <a14:m>
                  <m:oMath xmlns:m="http://schemas.openxmlformats.org/officeDocument/2006/math"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bisects the area under the curve </a:t>
                </a:r>
                <a14:m>
                  <m:oMath xmlns:m="http://schemas.openxmlformats.org/officeDocument/2006/math"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zh-TW" altLang="zh-TW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1≤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≤4</m:t>
                    </m:r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.</a:t>
                </a:r>
                <a:endParaRPr lang="zh-TW" altLang="zh-TW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07F8CC1-0882-4284-A400-985BE4AA7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08" y="963198"/>
                <a:ext cx="10732008" cy="484941"/>
              </a:xfrm>
              <a:prstGeom prst="rect">
                <a:avLst/>
              </a:prstGeom>
              <a:blipFill>
                <a:blip r:embed="rId2"/>
                <a:stretch>
                  <a:fillRect l="-454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0E79854-7EDA-4E6E-B5EC-3D3EE2862376}"/>
                  </a:ext>
                </a:extLst>
              </p:cNvPr>
              <p:cNvSpPr/>
              <p:nvPr/>
            </p:nvSpPr>
            <p:spPr>
              <a:xfrm>
                <a:off x="3269452" y="2061818"/>
                <a:ext cx="2034916" cy="484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zh-TW" altLang="zh-TW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,  Let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i="1" kern="100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.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0E79854-7EDA-4E6E-B5EC-3D3EE28623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452" y="2061818"/>
                <a:ext cx="2034916" cy="484941"/>
              </a:xfrm>
              <a:prstGeom prst="rect">
                <a:avLst/>
              </a:prstGeom>
              <a:blipFill>
                <a:blip r:embed="rId3"/>
                <a:stretch>
                  <a:fillRect r="-2096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669D559-FDE2-4104-A48E-CD848E639D70}"/>
                  </a:ext>
                </a:extLst>
              </p:cNvPr>
              <p:cNvSpPr/>
              <p:nvPr/>
            </p:nvSpPr>
            <p:spPr>
              <a:xfrm>
                <a:off x="3269452" y="2675497"/>
                <a:ext cx="5055679" cy="484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Line x=</a:t>
                </a:r>
                <a:r>
                  <a:rPr lang="en-US" altLang="zh-TW" kern="100" dirty="0"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can bisect the area under the curve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zh-TW" altLang="zh-TW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669D559-FDE2-4104-A48E-CD848E639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452" y="2675497"/>
                <a:ext cx="5055679" cy="484941"/>
              </a:xfrm>
              <a:prstGeom prst="rect">
                <a:avLst/>
              </a:prstGeom>
              <a:blipFill>
                <a:blip r:embed="rId4"/>
                <a:stretch>
                  <a:fillRect l="-964" b="-75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E5DBC43-948A-40C2-A659-0AA4ACBFD1C7}"/>
                  </a:ext>
                </a:extLst>
              </p:cNvPr>
              <p:cNvSpPr/>
              <p:nvPr/>
            </p:nvSpPr>
            <p:spPr>
              <a:xfrm>
                <a:off x="2922850" y="3516733"/>
                <a:ext cx="3185424" cy="720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   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 kern="10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𝑎</m:t>
                          </m:r>
                        </m:sup>
                        <m:e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 kern="10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E5DBC43-948A-40C2-A659-0AA4ACBFD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850" y="3516733"/>
                <a:ext cx="3185424" cy="7206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AD55C88-7127-4815-9374-E763A3B08E60}"/>
                  </a:ext>
                </a:extLst>
              </p:cNvPr>
              <p:cNvSpPr/>
              <p:nvPr/>
            </p:nvSpPr>
            <p:spPr>
              <a:xfrm>
                <a:off x="2922850" y="4387796"/>
                <a:ext cx="2922467" cy="806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sSubSup>
                        <m:sSub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zh-TW" altLang="en-US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i="1" kern="10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0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TW" i="1" kern="10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AD55C88-7127-4815-9374-E763A3B08E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850" y="4387796"/>
                <a:ext cx="2922467" cy="8067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97C86AA-D8EA-4B78-B594-8B78B14F5CA4}"/>
                  </a:ext>
                </a:extLst>
              </p:cNvPr>
              <p:cNvSpPr/>
              <p:nvPr/>
            </p:nvSpPr>
            <p:spPr>
              <a:xfrm>
                <a:off x="3005146" y="5409861"/>
                <a:ext cx="2873159" cy="485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              </m:t>
                    </m:r>
                    <m:f>
                      <m:fPr>
                        <m:ctrlPr>
                          <a:rPr lang="zh-TW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TW" altLang="en-US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TW" i="0" kern="10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den>
                    </m:f>
                    <m:r>
                      <a:rPr lang="zh-TW" altLang="en-US" i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zh-TW" altLang="en-US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TW" altLang="en-US" i="0">
                            <a:latin typeface="Cambria Math" panose="02040503050406030204" pitchFamily="18" charset="0"/>
                          </a:rPr>
                          <m:t>−4</m:t>
                        </m:r>
                      </m:den>
                    </m:f>
                    <m:r>
                      <a:rPr lang="zh-TW" altLang="en-US" i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 kern="10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97C86AA-D8EA-4B78-B594-8B78B14F5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146" y="5409861"/>
                <a:ext cx="2873159" cy="485261"/>
              </a:xfrm>
              <a:prstGeom prst="rect">
                <a:avLst/>
              </a:prstGeom>
              <a:blipFill>
                <a:blip r:embed="rId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C57409A-686D-411A-8EA1-19A395412779}"/>
                  </a:ext>
                </a:extLst>
              </p:cNvPr>
              <p:cNvSpPr/>
              <p:nvPr/>
            </p:nvSpPr>
            <p:spPr>
              <a:xfrm>
                <a:off x="6882664" y="5409861"/>
                <a:ext cx="1065548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TW" i="1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C57409A-686D-411A-8EA1-19A3954127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664" y="5409861"/>
                <a:ext cx="1065548" cy="6127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8633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96B3EFF-4935-451B-8E37-D15B51925FDE}"/>
                  </a:ext>
                </a:extLst>
              </p:cNvPr>
              <p:cNvSpPr/>
              <p:nvPr/>
            </p:nvSpPr>
            <p:spPr>
              <a:xfrm>
                <a:off x="1905000" y="789462"/>
                <a:ext cx="7431024" cy="7619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278765" lvl="0" algn="just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TW" kern="1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5. (8 points) Find the number </a:t>
                </a:r>
                <a14:m>
                  <m:oMath xmlns:m="http://schemas.openxmlformats.org/officeDocument/2006/math"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such that the line </a:t>
                </a:r>
                <a14:m>
                  <m:oMath xmlns:m="http://schemas.openxmlformats.org/officeDocument/2006/math"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altLang="zh-TW" i="1" kern="1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kern="1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bisects the area under the curve </a:t>
                </a:r>
                <a14:m>
                  <m:oMath xmlns:m="http://schemas.openxmlformats.org/officeDocument/2006/math"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i="1" kern="10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zh-TW" altLang="zh-TW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 kern="10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1≤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≤4</m:t>
                    </m:r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.</a:t>
                </a:r>
                <a:endParaRPr lang="zh-TW" altLang="zh-TW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96B3EFF-4935-451B-8E37-D15B51925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789462"/>
                <a:ext cx="7431024" cy="761940"/>
              </a:xfrm>
              <a:prstGeom prst="rect">
                <a:avLst/>
              </a:prstGeom>
              <a:blipFill>
                <a:blip r:embed="rId2"/>
                <a:stretch>
                  <a:fillRect l="-738" t="-4839" b="-4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28BB3AA-8B3A-404E-B229-A0710965D53D}"/>
              </a:ext>
            </a:extLst>
          </p:cNvPr>
          <p:cNvCxnSpPr/>
          <p:nvPr/>
        </p:nvCxnSpPr>
        <p:spPr>
          <a:xfrm>
            <a:off x="3182112" y="3502152"/>
            <a:ext cx="0" cy="2121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4432551-1FEF-4A97-9BC3-5F4312E7EC70}"/>
              </a:ext>
            </a:extLst>
          </p:cNvPr>
          <p:cNvCxnSpPr>
            <a:cxnSpLocks/>
          </p:cNvCxnSpPr>
          <p:nvPr/>
        </p:nvCxnSpPr>
        <p:spPr>
          <a:xfrm>
            <a:off x="2862072" y="5446776"/>
            <a:ext cx="2441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3A4C3DF1-36CD-426B-94B3-45BE47060C7F}"/>
              </a:ext>
            </a:extLst>
          </p:cNvPr>
          <p:cNvSpPr/>
          <p:nvPr/>
        </p:nvSpPr>
        <p:spPr>
          <a:xfrm>
            <a:off x="3392424" y="3739896"/>
            <a:ext cx="1828800" cy="1481399"/>
          </a:xfrm>
          <a:custGeom>
            <a:avLst/>
            <a:gdLst>
              <a:gd name="connsiteX0" fmla="*/ 0 w 1828800"/>
              <a:gd name="connsiteY0" fmla="*/ 0 h 1481399"/>
              <a:gd name="connsiteX1" fmla="*/ 521208 w 1828800"/>
              <a:gd name="connsiteY1" fmla="*/ 1024128 h 1481399"/>
              <a:gd name="connsiteX2" fmla="*/ 1828800 w 1828800"/>
              <a:gd name="connsiteY2" fmla="*/ 1481328 h 148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1481399">
                <a:moveTo>
                  <a:pt x="0" y="0"/>
                </a:moveTo>
                <a:cubicBezTo>
                  <a:pt x="108204" y="388620"/>
                  <a:pt x="216408" y="777240"/>
                  <a:pt x="521208" y="1024128"/>
                </a:cubicBezTo>
                <a:cubicBezTo>
                  <a:pt x="826008" y="1271016"/>
                  <a:pt x="1595628" y="1485900"/>
                  <a:pt x="1828800" y="14813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AF5990A8-AB39-4C8D-90C2-897B9226DC84}"/>
              </a:ext>
            </a:extLst>
          </p:cNvPr>
          <p:cNvCxnSpPr>
            <a:cxnSpLocks/>
          </p:cNvCxnSpPr>
          <p:nvPr/>
        </p:nvCxnSpPr>
        <p:spPr>
          <a:xfrm>
            <a:off x="3474720" y="4041648"/>
            <a:ext cx="27431" cy="1481399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87909FC2-CA8C-4717-9C6A-351F5FAF75C3}"/>
              </a:ext>
            </a:extLst>
          </p:cNvPr>
          <p:cNvCxnSpPr>
            <a:cxnSpLocks/>
          </p:cNvCxnSpPr>
          <p:nvPr/>
        </p:nvCxnSpPr>
        <p:spPr>
          <a:xfrm>
            <a:off x="4764026" y="5138928"/>
            <a:ext cx="0" cy="38411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70E2231-1E54-46F8-8954-0186B6B9E138}"/>
              </a:ext>
            </a:extLst>
          </p:cNvPr>
          <p:cNvSpPr txBox="1"/>
          <p:nvPr/>
        </p:nvSpPr>
        <p:spPr>
          <a:xfrm>
            <a:off x="3362789" y="55230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D63BC55-0C7D-4C95-B3DD-B3F8663A1DCA}"/>
              </a:ext>
            </a:extLst>
          </p:cNvPr>
          <p:cNvSpPr txBox="1"/>
          <p:nvPr/>
        </p:nvSpPr>
        <p:spPr>
          <a:xfrm>
            <a:off x="4613183" y="55235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02C2A0-8E87-49D1-A64E-B4A0C84E3F8E}"/>
                  </a:ext>
                </a:extLst>
              </p:cNvPr>
              <p:cNvSpPr/>
              <p:nvPr/>
            </p:nvSpPr>
            <p:spPr>
              <a:xfrm>
                <a:off x="2586232" y="2080429"/>
                <a:ext cx="3095719" cy="565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⇒ </m:t>
                    </m:r>
                  </m:oMath>
                </a14:m>
                <a:r>
                  <a:rPr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Bisects area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zh-TW" altLang="zh-TW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f>
                          <m:fPr>
                            <m:ctrlPr>
                              <a:rPr lang="zh-TW" altLang="zh-TW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5</m:t>
                            </m:r>
                          </m:den>
                        </m:f>
                      </m:sup>
                      <m:e>
                        <m:f>
                          <m:fPr>
                            <m:ctrlPr>
                              <a:rPr lang="zh-TW" altLang="zh-TW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zh-TW" altLang="zh-TW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𝑑𝑥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E02C2A0-8E87-49D1-A64E-B4A0C84E3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232" y="2080429"/>
                <a:ext cx="3095719" cy="565219"/>
              </a:xfrm>
              <a:prstGeom prst="rect">
                <a:avLst/>
              </a:prstGeom>
              <a:blipFill>
                <a:blip r:embed="rId3"/>
                <a:stretch>
                  <a:fillRect b="-53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DFF587DC-E817-4F58-A2BA-2C3F4DDF39D9}"/>
              </a:ext>
            </a:extLst>
          </p:cNvPr>
          <p:cNvCxnSpPr>
            <a:cxnSpLocks/>
          </p:cNvCxnSpPr>
          <p:nvPr/>
        </p:nvCxnSpPr>
        <p:spPr>
          <a:xfrm>
            <a:off x="2468880" y="4932223"/>
            <a:ext cx="28346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DA43765-0F69-4260-9B81-493D6414AA39}"/>
                  </a:ext>
                </a:extLst>
              </p:cNvPr>
              <p:cNvSpPr/>
              <p:nvPr/>
            </p:nvSpPr>
            <p:spPr>
              <a:xfrm>
                <a:off x="5431535" y="4663475"/>
                <a:ext cx="8076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altLang="zh-TW" i="1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DA43765-0F69-4260-9B81-493D6414A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535" y="4663475"/>
                <a:ext cx="807657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手繪多邊形: 圖案 33">
            <a:extLst>
              <a:ext uri="{FF2B5EF4-FFF2-40B4-BE49-F238E27FC236}">
                <a16:creationId xmlns:a16="http://schemas.microsoft.com/office/drawing/2014/main" id="{79498B22-7092-48D5-A1A8-EEB7D0ED096A}"/>
              </a:ext>
            </a:extLst>
          </p:cNvPr>
          <p:cNvSpPr/>
          <p:nvPr/>
        </p:nvSpPr>
        <p:spPr>
          <a:xfrm>
            <a:off x="3474720" y="4060871"/>
            <a:ext cx="673639" cy="871809"/>
          </a:xfrm>
          <a:custGeom>
            <a:avLst/>
            <a:gdLst>
              <a:gd name="connsiteX0" fmla="*/ 5080 w 673639"/>
              <a:gd name="connsiteY0" fmla="*/ 589 h 871809"/>
              <a:gd name="connsiteX1" fmla="*/ 2540 w 673639"/>
              <a:gd name="connsiteY1" fmla="*/ 81869 h 871809"/>
              <a:gd name="connsiteX2" fmla="*/ 0 w 673639"/>
              <a:gd name="connsiteY2" fmla="*/ 92029 h 871809"/>
              <a:gd name="connsiteX3" fmla="*/ 2540 w 673639"/>
              <a:gd name="connsiteY3" fmla="*/ 168229 h 871809"/>
              <a:gd name="connsiteX4" fmla="*/ 5080 w 673639"/>
              <a:gd name="connsiteY4" fmla="*/ 193629 h 871809"/>
              <a:gd name="connsiteX5" fmla="*/ 10160 w 673639"/>
              <a:gd name="connsiteY5" fmla="*/ 208869 h 871809"/>
              <a:gd name="connsiteX6" fmla="*/ 15240 w 673639"/>
              <a:gd name="connsiteY6" fmla="*/ 244429 h 871809"/>
              <a:gd name="connsiteX7" fmla="*/ 17780 w 673639"/>
              <a:gd name="connsiteY7" fmla="*/ 264749 h 871809"/>
              <a:gd name="connsiteX8" fmla="*/ 20320 w 673639"/>
              <a:gd name="connsiteY8" fmla="*/ 274909 h 871809"/>
              <a:gd name="connsiteX9" fmla="*/ 25400 w 673639"/>
              <a:gd name="connsiteY9" fmla="*/ 290149 h 871809"/>
              <a:gd name="connsiteX10" fmla="*/ 27940 w 673639"/>
              <a:gd name="connsiteY10" fmla="*/ 305389 h 871809"/>
              <a:gd name="connsiteX11" fmla="*/ 33020 w 673639"/>
              <a:gd name="connsiteY11" fmla="*/ 320629 h 871809"/>
              <a:gd name="connsiteX12" fmla="*/ 35560 w 673639"/>
              <a:gd name="connsiteY12" fmla="*/ 417149 h 871809"/>
              <a:gd name="connsiteX13" fmla="*/ 38100 w 673639"/>
              <a:gd name="connsiteY13" fmla="*/ 424769 h 871809"/>
              <a:gd name="connsiteX14" fmla="*/ 33020 w 673639"/>
              <a:gd name="connsiteY14" fmla="*/ 663529 h 871809"/>
              <a:gd name="connsiteX15" fmla="*/ 35560 w 673639"/>
              <a:gd name="connsiteY15" fmla="*/ 795609 h 871809"/>
              <a:gd name="connsiteX16" fmla="*/ 40640 w 673639"/>
              <a:gd name="connsiteY16" fmla="*/ 851489 h 871809"/>
              <a:gd name="connsiteX17" fmla="*/ 86360 w 673639"/>
              <a:gd name="connsiteY17" fmla="*/ 848949 h 871809"/>
              <a:gd name="connsiteX18" fmla="*/ 480060 w 673639"/>
              <a:gd name="connsiteY18" fmla="*/ 854029 h 871809"/>
              <a:gd name="connsiteX19" fmla="*/ 515620 w 673639"/>
              <a:gd name="connsiteY19" fmla="*/ 856569 h 871809"/>
              <a:gd name="connsiteX20" fmla="*/ 601980 w 673639"/>
              <a:gd name="connsiteY20" fmla="*/ 859109 h 871809"/>
              <a:gd name="connsiteX21" fmla="*/ 617220 w 673639"/>
              <a:gd name="connsiteY21" fmla="*/ 861649 h 871809"/>
              <a:gd name="connsiteX22" fmla="*/ 640080 w 673639"/>
              <a:gd name="connsiteY22" fmla="*/ 864189 h 871809"/>
              <a:gd name="connsiteX23" fmla="*/ 655320 w 673639"/>
              <a:gd name="connsiteY23" fmla="*/ 869269 h 871809"/>
              <a:gd name="connsiteX24" fmla="*/ 662940 w 673639"/>
              <a:gd name="connsiteY24" fmla="*/ 871809 h 871809"/>
              <a:gd name="connsiteX25" fmla="*/ 673100 w 673639"/>
              <a:gd name="connsiteY25" fmla="*/ 869269 h 871809"/>
              <a:gd name="connsiteX26" fmla="*/ 657860 w 673639"/>
              <a:gd name="connsiteY26" fmla="*/ 859109 h 871809"/>
              <a:gd name="connsiteX27" fmla="*/ 632460 w 673639"/>
              <a:gd name="connsiteY27" fmla="*/ 846409 h 871809"/>
              <a:gd name="connsiteX28" fmla="*/ 607060 w 673639"/>
              <a:gd name="connsiteY28" fmla="*/ 828629 h 871809"/>
              <a:gd name="connsiteX29" fmla="*/ 599440 w 673639"/>
              <a:gd name="connsiteY29" fmla="*/ 823549 h 871809"/>
              <a:gd name="connsiteX30" fmla="*/ 591820 w 673639"/>
              <a:gd name="connsiteY30" fmla="*/ 821009 h 871809"/>
              <a:gd name="connsiteX31" fmla="*/ 584200 w 673639"/>
              <a:gd name="connsiteY31" fmla="*/ 815929 h 871809"/>
              <a:gd name="connsiteX32" fmla="*/ 566420 w 673639"/>
              <a:gd name="connsiteY32" fmla="*/ 810849 h 871809"/>
              <a:gd name="connsiteX33" fmla="*/ 558800 w 673639"/>
              <a:gd name="connsiteY33" fmla="*/ 803229 h 871809"/>
              <a:gd name="connsiteX34" fmla="*/ 541020 w 673639"/>
              <a:gd name="connsiteY34" fmla="*/ 793069 h 871809"/>
              <a:gd name="connsiteX35" fmla="*/ 525780 w 673639"/>
              <a:gd name="connsiteY35" fmla="*/ 782909 h 871809"/>
              <a:gd name="connsiteX36" fmla="*/ 518160 w 673639"/>
              <a:gd name="connsiteY36" fmla="*/ 777829 h 871809"/>
              <a:gd name="connsiteX37" fmla="*/ 502920 w 673639"/>
              <a:gd name="connsiteY37" fmla="*/ 772749 h 871809"/>
              <a:gd name="connsiteX38" fmla="*/ 495300 w 673639"/>
              <a:gd name="connsiteY38" fmla="*/ 765129 h 871809"/>
              <a:gd name="connsiteX39" fmla="*/ 477520 w 673639"/>
              <a:gd name="connsiteY39" fmla="*/ 760049 h 871809"/>
              <a:gd name="connsiteX40" fmla="*/ 452120 w 673639"/>
              <a:gd name="connsiteY40" fmla="*/ 747349 h 871809"/>
              <a:gd name="connsiteX41" fmla="*/ 444500 w 673639"/>
              <a:gd name="connsiteY41" fmla="*/ 742269 h 871809"/>
              <a:gd name="connsiteX42" fmla="*/ 426720 w 673639"/>
              <a:gd name="connsiteY42" fmla="*/ 732109 h 871809"/>
              <a:gd name="connsiteX43" fmla="*/ 408940 w 673639"/>
              <a:gd name="connsiteY43" fmla="*/ 714329 h 871809"/>
              <a:gd name="connsiteX44" fmla="*/ 403860 w 673639"/>
              <a:gd name="connsiteY44" fmla="*/ 706709 h 871809"/>
              <a:gd name="connsiteX45" fmla="*/ 401320 w 673639"/>
              <a:gd name="connsiteY45" fmla="*/ 699089 h 871809"/>
              <a:gd name="connsiteX46" fmla="*/ 396240 w 673639"/>
              <a:gd name="connsiteY46" fmla="*/ 686389 h 871809"/>
              <a:gd name="connsiteX47" fmla="*/ 391160 w 673639"/>
              <a:gd name="connsiteY47" fmla="*/ 678769 h 871809"/>
              <a:gd name="connsiteX48" fmla="*/ 378460 w 673639"/>
              <a:gd name="connsiteY48" fmla="*/ 655909 h 871809"/>
              <a:gd name="connsiteX49" fmla="*/ 370840 w 673639"/>
              <a:gd name="connsiteY49" fmla="*/ 648289 h 871809"/>
              <a:gd name="connsiteX50" fmla="*/ 358140 w 673639"/>
              <a:gd name="connsiteY50" fmla="*/ 635589 h 871809"/>
              <a:gd name="connsiteX51" fmla="*/ 345440 w 673639"/>
              <a:gd name="connsiteY51" fmla="*/ 622889 h 871809"/>
              <a:gd name="connsiteX52" fmla="*/ 327660 w 673639"/>
              <a:gd name="connsiteY52" fmla="*/ 610189 h 871809"/>
              <a:gd name="connsiteX53" fmla="*/ 320040 w 673639"/>
              <a:gd name="connsiteY53" fmla="*/ 607649 h 871809"/>
              <a:gd name="connsiteX54" fmla="*/ 304800 w 673639"/>
              <a:gd name="connsiteY54" fmla="*/ 592409 h 871809"/>
              <a:gd name="connsiteX55" fmla="*/ 299720 w 673639"/>
              <a:gd name="connsiteY55" fmla="*/ 582249 h 871809"/>
              <a:gd name="connsiteX56" fmla="*/ 292100 w 673639"/>
              <a:gd name="connsiteY56" fmla="*/ 574629 h 871809"/>
              <a:gd name="connsiteX57" fmla="*/ 279400 w 673639"/>
              <a:gd name="connsiteY57" fmla="*/ 559389 h 871809"/>
              <a:gd name="connsiteX58" fmla="*/ 271780 w 673639"/>
              <a:gd name="connsiteY58" fmla="*/ 544149 h 871809"/>
              <a:gd name="connsiteX59" fmla="*/ 254000 w 673639"/>
              <a:gd name="connsiteY59" fmla="*/ 521289 h 871809"/>
              <a:gd name="connsiteX60" fmla="*/ 243840 w 673639"/>
              <a:gd name="connsiteY60" fmla="*/ 506049 h 871809"/>
              <a:gd name="connsiteX61" fmla="*/ 236220 w 673639"/>
              <a:gd name="connsiteY61" fmla="*/ 490809 h 871809"/>
              <a:gd name="connsiteX62" fmla="*/ 228600 w 673639"/>
              <a:gd name="connsiteY62" fmla="*/ 483189 h 871809"/>
              <a:gd name="connsiteX63" fmla="*/ 213360 w 673639"/>
              <a:gd name="connsiteY63" fmla="*/ 460329 h 871809"/>
              <a:gd name="connsiteX64" fmla="*/ 208280 w 673639"/>
              <a:gd name="connsiteY64" fmla="*/ 452709 h 871809"/>
              <a:gd name="connsiteX65" fmla="*/ 203200 w 673639"/>
              <a:gd name="connsiteY65" fmla="*/ 445089 h 871809"/>
              <a:gd name="connsiteX66" fmla="*/ 198120 w 673639"/>
              <a:gd name="connsiteY66" fmla="*/ 434929 h 871809"/>
              <a:gd name="connsiteX67" fmla="*/ 195580 w 673639"/>
              <a:gd name="connsiteY67" fmla="*/ 424769 h 871809"/>
              <a:gd name="connsiteX68" fmla="*/ 190500 w 673639"/>
              <a:gd name="connsiteY68" fmla="*/ 417149 h 871809"/>
              <a:gd name="connsiteX69" fmla="*/ 187960 w 673639"/>
              <a:gd name="connsiteY69" fmla="*/ 409529 h 871809"/>
              <a:gd name="connsiteX70" fmla="*/ 177800 w 673639"/>
              <a:gd name="connsiteY70" fmla="*/ 391749 h 871809"/>
              <a:gd name="connsiteX71" fmla="*/ 175260 w 673639"/>
              <a:gd name="connsiteY71" fmla="*/ 384129 h 871809"/>
              <a:gd name="connsiteX72" fmla="*/ 170180 w 673639"/>
              <a:gd name="connsiteY72" fmla="*/ 376509 h 871809"/>
              <a:gd name="connsiteX73" fmla="*/ 167640 w 673639"/>
              <a:gd name="connsiteY73" fmla="*/ 368889 h 871809"/>
              <a:gd name="connsiteX74" fmla="*/ 157480 w 673639"/>
              <a:gd name="connsiteY74" fmla="*/ 353649 h 871809"/>
              <a:gd name="connsiteX75" fmla="*/ 152400 w 673639"/>
              <a:gd name="connsiteY75" fmla="*/ 346029 h 871809"/>
              <a:gd name="connsiteX76" fmla="*/ 144780 w 673639"/>
              <a:gd name="connsiteY76" fmla="*/ 338409 h 871809"/>
              <a:gd name="connsiteX77" fmla="*/ 139700 w 673639"/>
              <a:gd name="connsiteY77" fmla="*/ 328249 h 871809"/>
              <a:gd name="connsiteX78" fmla="*/ 132080 w 673639"/>
              <a:gd name="connsiteY78" fmla="*/ 320629 h 871809"/>
              <a:gd name="connsiteX79" fmla="*/ 127000 w 673639"/>
              <a:gd name="connsiteY79" fmla="*/ 310469 h 871809"/>
              <a:gd name="connsiteX80" fmla="*/ 116840 w 673639"/>
              <a:gd name="connsiteY80" fmla="*/ 295229 h 871809"/>
              <a:gd name="connsiteX81" fmla="*/ 114300 w 673639"/>
              <a:gd name="connsiteY81" fmla="*/ 287609 h 871809"/>
              <a:gd name="connsiteX82" fmla="*/ 104140 w 673639"/>
              <a:gd name="connsiteY82" fmla="*/ 272369 h 871809"/>
              <a:gd name="connsiteX83" fmla="*/ 101600 w 673639"/>
              <a:gd name="connsiteY83" fmla="*/ 264749 h 871809"/>
              <a:gd name="connsiteX84" fmla="*/ 91440 w 673639"/>
              <a:gd name="connsiteY84" fmla="*/ 241889 h 871809"/>
              <a:gd name="connsiteX85" fmla="*/ 88900 w 673639"/>
              <a:gd name="connsiteY85" fmla="*/ 231729 h 871809"/>
              <a:gd name="connsiteX86" fmla="*/ 83820 w 673639"/>
              <a:gd name="connsiteY86" fmla="*/ 224109 h 871809"/>
              <a:gd name="connsiteX87" fmla="*/ 78740 w 673639"/>
              <a:gd name="connsiteY87" fmla="*/ 208869 h 871809"/>
              <a:gd name="connsiteX88" fmla="*/ 76200 w 673639"/>
              <a:gd name="connsiteY88" fmla="*/ 201249 h 871809"/>
              <a:gd name="connsiteX89" fmla="*/ 71120 w 673639"/>
              <a:gd name="connsiteY89" fmla="*/ 193629 h 871809"/>
              <a:gd name="connsiteX90" fmla="*/ 66040 w 673639"/>
              <a:gd name="connsiteY90" fmla="*/ 175849 h 871809"/>
              <a:gd name="connsiteX91" fmla="*/ 60960 w 673639"/>
              <a:gd name="connsiteY91" fmla="*/ 168229 h 871809"/>
              <a:gd name="connsiteX92" fmla="*/ 53340 w 673639"/>
              <a:gd name="connsiteY92" fmla="*/ 145369 h 871809"/>
              <a:gd name="connsiteX93" fmla="*/ 50800 w 673639"/>
              <a:gd name="connsiteY93" fmla="*/ 137749 h 871809"/>
              <a:gd name="connsiteX94" fmla="*/ 45720 w 673639"/>
              <a:gd name="connsiteY94" fmla="*/ 130129 h 871809"/>
              <a:gd name="connsiteX95" fmla="*/ 40640 w 673639"/>
              <a:gd name="connsiteY95" fmla="*/ 109809 h 871809"/>
              <a:gd name="connsiteX96" fmla="*/ 30480 w 673639"/>
              <a:gd name="connsiteY96" fmla="*/ 79329 h 871809"/>
              <a:gd name="connsiteX97" fmla="*/ 27940 w 673639"/>
              <a:gd name="connsiteY97" fmla="*/ 71709 h 871809"/>
              <a:gd name="connsiteX98" fmla="*/ 25400 w 673639"/>
              <a:gd name="connsiteY98" fmla="*/ 61549 h 871809"/>
              <a:gd name="connsiteX99" fmla="*/ 20320 w 673639"/>
              <a:gd name="connsiteY99" fmla="*/ 53929 h 871809"/>
              <a:gd name="connsiteX100" fmla="*/ 17780 w 673639"/>
              <a:gd name="connsiteY100" fmla="*/ 43769 h 871809"/>
              <a:gd name="connsiteX101" fmla="*/ 5080 w 673639"/>
              <a:gd name="connsiteY101" fmla="*/ 589 h 87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673639" h="871809">
                <a:moveTo>
                  <a:pt x="5080" y="589"/>
                </a:moveTo>
                <a:cubicBezTo>
                  <a:pt x="2540" y="6939"/>
                  <a:pt x="4044" y="54804"/>
                  <a:pt x="2540" y="81869"/>
                </a:cubicBezTo>
                <a:cubicBezTo>
                  <a:pt x="2346" y="85355"/>
                  <a:pt x="0" y="88538"/>
                  <a:pt x="0" y="92029"/>
                </a:cubicBezTo>
                <a:cubicBezTo>
                  <a:pt x="0" y="117443"/>
                  <a:pt x="1271" y="142847"/>
                  <a:pt x="2540" y="168229"/>
                </a:cubicBezTo>
                <a:cubicBezTo>
                  <a:pt x="2965" y="176727"/>
                  <a:pt x="3512" y="185266"/>
                  <a:pt x="5080" y="193629"/>
                </a:cubicBezTo>
                <a:cubicBezTo>
                  <a:pt x="6067" y="198892"/>
                  <a:pt x="10160" y="208869"/>
                  <a:pt x="10160" y="208869"/>
                </a:cubicBezTo>
                <a:cubicBezTo>
                  <a:pt x="11853" y="220722"/>
                  <a:pt x="13755" y="232548"/>
                  <a:pt x="15240" y="244429"/>
                </a:cubicBezTo>
                <a:cubicBezTo>
                  <a:pt x="16087" y="251202"/>
                  <a:pt x="16658" y="258016"/>
                  <a:pt x="17780" y="264749"/>
                </a:cubicBezTo>
                <a:cubicBezTo>
                  <a:pt x="18354" y="268192"/>
                  <a:pt x="19317" y="271565"/>
                  <a:pt x="20320" y="274909"/>
                </a:cubicBezTo>
                <a:cubicBezTo>
                  <a:pt x="21859" y="280038"/>
                  <a:pt x="24520" y="284867"/>
                  <a:pt x="25400" y="290149"/>
                </a:cubicBezTo>
                <a:cubicBezTo>
                  <a:pt x="26247" y="295229"/>
                  <a:pt x="26691" y="300393"/>
                  <a:pt x="27940" y="305389"/>
                </a:cubicBezTo>
                <a:cubicBezTo>
                  <a:pt x="29239" y="310584"/>
                  <a:pt x="33020" y="320629"/>
                  <a:pt x="33020" y="320629"/>
                </a:cubicBezTo>
                <a:cubicBezTo>
                  <a:pt x="33867" y="352802"/>
                  <a:pt x="33992" y="385003"/>
                  <a:pt x="35560" y="417149"/>
                </a:cubicBezTo>
                <a:cubicBezTo>
                  <a:pt x="35690" y="419823"/>
                  <a:pt x="38100" y="422092"/>
                  <a:pt x="38100" y="424769"/>
                </a:cubicBezTo>
                <a:cubicBezTo>
                  <a:pt x="38100" y="633474"/>
                  <a:pt x="45766" y="574309"/>
                  <a:pt x="33020" y="663529"/>
                </a:cubicBezTo>
                <a:cubicBezTo>
                  <a:pt x="33867" y="707556"/>
                  <a:pt x="33776" y="751610"/>
                  <a:pt x="35560" y="795609"/>
                </a:cubicBezTo>
                <a:cubicBezTo>
                  <a:pt x="36318" y="814297"/>
                  <a:pt x="27741" y="837945"/>
                  <a:pt x="40640" y="851489"/>
                </a:cubicBezTo>
                <a:cubicBezTo>
                  <a:pt x="51167" y="862542"/>
                  <a:pt x="71120" y="849796"/>
                  <a:pt x="86360" y="848949"/>
                </a:cubicBezTo>
                <a:lnTo>
                  <a:pt x="480060" y="854029"/>
                </a:lnTo>
                <a:cubicBezTo>
                  <a:pt x="491939" y="854350"/>
                  <a:pt x="503747" y="856074"/>
                  <a:pt x="515620" y="856569"/>
                </a:cubicBezTo>
                <a:cubicBezTo>
                  <a:pt x="544394" y="857768"/>
                  <a:pt x="573193" y="858262"/>
                  <a:pt x="601980" y="859109"/>
                </a:cubicBezTo>
                <a:cubicBezTo>
                  <a:pt x="607060" y="859956"/>
                  <a:pt x="612115" y="860968"/>
                  <a:pt x="617220" y="861649"/>
                </a:cubicBezTo>
                <a:cubicBezTo>
                  <a:pt x="624820" y="862662"/>
                  <a:pt x="632562" y="862685"/>
                  <a:pt x="640080" y="864189"/>
                </a:cubicBezTo>
                <a:cubicBezTo>
                  <a:pt x="645331" y="865239"/>
                  <a:pt x="650240" y="867576"/>
                  <a:pt x="655320" y="869269"/>
                </a:cubicBezTo>
                <a:lnTo>
                  <a:pt x="662940" y="871809"/>
                </a:lnTo>
                <a:cubicBezTo>
                  <a:pt x="666327" y="870962"/>
                  <a:pt x="671539" y="872391"/>
                  <a:pt x="673100" y="869269"/>
                </a:cubicBezTo>
                <a:cubicBezTo>
                  <a:pt x="676998" y="861473"/>
                  <a:pt x="658500" y="859269"/>
                  <a:pt x="657860" y="859109"/>
                </a:cubicBezTo>
                <a:cubicBezTo>
                  <a:pt x="639715" y="847013"/>
                  <a:pt x="648543" y="850430"/>
                  <a:pt x="632460" y="846409"/>
                </a:cubicBezTo>
                <a:cubicBezTo>
                  <a:pt x="617416" y="835126"/>
                  <a:pt x="625822" y="841137"/>
                  <a:pt x="607060" y="828629"/>
                </a:cubicBezTo>
                <a:cubicBezTo>
                  <a:pt x="604520" y="826936"/>
                  <a:pt x="602336" y="824514"/>
                  <a:pt x="599440" y="823549"/>
                </a:cubicBezTo>
                <a:cubicBezTo>
                  <a:pt x="596900" y="822702"/>
                  <a:pt x="594215" y="822206"/>
                  <a:pt x="591820" y="821009"/>
                </a:cubicBezTo>
                <a:cubicBezTo>
                  <a:pt x="589090" y="819644"/>
                  <a:pt x="586930" y="817294"/>
                  <a:pt x="584200" y="815929"/>
                </a:cubicBezTo>
                <a:cubicBezTo>
                  <a:pt x="580556" y="814107"/>
                  <a:pt x="569675" y="811663"/>
                  <a:pt x="566420" y="810849"/>
                </a:cubicBezTo>
                <a:cubicBezTo>
                  <a:pt x="563880" y="808309"/>
                  <a:pt x="561560" y="805529"/>
                  <a:pt x="558800" y="803229"/>
                </a:cubicBezTo>
                <a:cubicBezTo>
                  <a:pt x="551269" y="796953"/>
                  <a:pt x="549893" y="798393"/>
                  <a:pt x="541020" y="793069"/>
                </a:cubicBezTo>
                <a:cubicBezTo>
                  <a:pt x="535785" y="789928"/>
                  <a:pt x="530860" y="786296"/>
                  <a:pt x="525780" y="782909"/>
                </a:cubicBezTo>
                <a:cubicBezTo>
                  <a:pt x="523240" y="781216"/>
                  <a:pt x="521056" y="778794"/>
                  <a:pt x="518160" y="777829"/>
                </a:cubicBezTo>
                <a:lnTo>
                  <a:pt x="502920" y="772749"/>
                </a:lnTo>
                <a:cubicBezTo>
                  <a:pt x="500380" y="770209"/>
                  <a:pt x="498289" y="767122"/>
                  <a:pt x="495300" y="765129"/>
                </a:cubicBezTo>
                <a:cubicBezTo>
                  <a:pt x="493114" y="763671"/>
                  <a:pt x="478875" y="760388"/>
                  <a:pt x="477520" y="760049"/>
                </a:cubicBezTo>
                <a:cubicBezTo>
                  <a:pt x="459375" y="747953"/>
                  <a:pt x="468203" y="751370"/>
                  <a:pt x="452120" y="747349"/>
                </a:cubicBezTo>
                <a:cubicBezTo>
                  <a:pt x="449580" y="745656"/>
                  <a:pt x="447150" y="743784"/>
                  <a:pt x="444500" y="742269"/>
                </a:cubicBezTo>
                <a:cubicBezTo>
                  <a:pt x="439852" y="739613"/>
                  <a:pt x="430846" y="736235"/>
                  <a:pt x="426720" y="732109"/>
                </a:cubicBezTo>
                <a:cubicBezTo>
                  <a:pt x="405603" y="710992"/>
                  <a:pt x="426167" y="725814"/>
                  <a:pt x="408940" y="714329"/>
                </a:cubicBezTo>
                <a:cubicBezTo>
                  <a:pt x="407247" y="711789"/>
                  <a:pt x="405225" y="709439"/>
                  <a:pt x="403860" y="706709"/>
                </a:cubicBezTo>
                <a:cubicBezTo>
                  <a:pt x="402663" y="704314"/>
                  <a:pt x="402260" y="701596"/>
                  <a:pt x="401320" y="699089"/>
                </a:cubicBezTo>
                <a:cubicBezTo>
                  <a:pt x="399719" y="694820"/>
                  <a:pt x="398279" y="690467"/>
                  <a:pt x="396240" y="686389"/>
                </a:cubicBezTo>
                <a:cubicBezTo>
                  <a:pt x="394875" y="683659"/>
                  <a:pt x="392525" y="681499"/>
                  <a:pt x="391160" y="678769"/>
                </a:cubicBezTo>
                <a:cubicBezTo>
                  <a:pt x="384772" y="665993"/>
                  <a:pt x="394477" y="671926"/>
                  <a:pt x="378460" y="655909"/>
                </a:cubicBezTo>
                <a:cubicBezTo>
                  <a:pt x="375920" y="653369"/>
                  <a:pt x="373140" y="651049"/>
                  <a:pt x="370840" y="648289"/>
                </a:cubicBezTo>
                <a:cubicBezTo>
                  <a:pt x="360257" y="635589"/>
                  <a:pt x="372110" y="644902"/>
                  <a:pt x="358140" y="635589"/>
                </a:cubicBezTo>
                <a:cubicBezTo>
                  <a:pt x="350751" y="624505"/>
                  <a:pt x="356216" y="630586"/>
                  <a:pt x="345440" y="622889"/>
                </a:cubicBezTo>
                <a:cubicBezTo>
                  <a:pt x="342755" y="620971"/>
                  <a:pt x="331651" y="612184"/>
                  <a:pt x="327660" y="610189"/>
                </a:cubicBezTo>
                <a:cubicBezTo>
                  <a:pt x="325265" y="608992"/>
                  <a:pt x="322580" y="608496"/>
                  <a:pt x="320040" y="607649"/>
                </a:cubicBezTo>
                <a:cubicBezTo>
                  <a:pt x="314960" y="602569"/>
                  <a:pt x="308013" y="598835"/>
                  <a:pt x="304800" y="592409"/>
                </a:cubicBezTo>
                <a:cubicBezTo>
                  <a:pt x="303107" y="589022"/>
                  <a:pt x="301921" y="585330"/>
                  <a:pt x="299720" y="582249"/>
                </a:cubicBezTo>
                <a:cubicBezTo>
                  <a:pt x="297632" y="579326"/>
                  <a:pt x="294486" y="577314"/>
                  <a:pt x="292100" y="574629"/>
                </a:cubicBezTo>
                <a:cubicBezTo>
                  <a:pt x="287707" y="569687"/>
                  <a:pt x="283460" y="564609"/>
                  <a:pt x="279400" y="559389"/>
                </a:cubicBezTo>
                <a:cubicBezTo>
                  <a:pt x="266245" y="542475"/>
                  <a:pt x="281065" y="560863"/>
                  <a:pt x="271780" y="544149"/>
                </a:cubicBezTo>
                <a:cubicBezTo>
                  <a:pt x="264185" y="530477"/>
                  <a:pt x="263256" y="530545"/>
                  <a:pt x="254000" y="521289"/>
                </a:cubicBezTo>
                <a:cubicBezTo>
                  <a:pt x="247961" y="503171"/>
                  <a:pt x="256524" y="525075"/>
                  <a:pt x="243840" y="506049"/>
                </a:cubicBezTo>
                <a:cubicBezTo>
                  <a:pt x="228566" y="483138"/>
                  <a:pt x="256204" y="514789"/>
                  <a:pt x="236220" y="490809"/>
                </a:cubicBezTo>
                <a:cubicBezTo>
                  <a:pt x="233920" y="488049"/>
                  <a:pt x="230805" y="486024"/>
                  <a:pt x="228600" y="483189"/>
                </a:cubicBezTo>
                <a:lnTo>
                  <a:pt x="213360" y="460329"/>
                </a:lnTo>
                <a:lnTo>
                  <a:pt x="208280" y="452709"/>
                </a:lnTo>
                <a:cubicBezTo>
                  <a:pt x="206587" y="450169"/>
                  <a:pt x="204565" y="447819"/>
                  <a:pt x="203200" y="445089"/>
                </a:cubicBezTo>
                <a:cubicBezTo>
                  <a:pt x="201507" y="441702"/>
                  <a:pt x="199449" y="438474"/>
                  <a:pt x="198120" y="434929"/>
                </a:cubicBezTo>
                <a:cubicBezTo>
                  <a:pt x="196894" y="431660"/>
                  <a:pt x="196955" y="427978"/>
                  <a:pt x="195580" y="424769"/>
                </a:cubicBezTo>
                <a:cubicBezTo>
                  <a:pt x="194377" y="421963"/>
                  <a:pt x="191865" y="419879"/>
                  <a:pt x="190500" y="417149"/>
                </a:cubicBezTo>
                <a:cubicBezTo>
                  <a:pt x="189303" y="414754"/>
                  <a:pt x="189015" y="411990"/>
                  <a:pt x="187960" y="409529"/>
                </a:cubicBezTo>
                <a:cubicBezTo>
                  <a:pt x="174601" y="378358"/>
                  <a:pt x="190555" y="417258"/>
                  <a:pt x="177800" y="391749"/>
                </a:cubicBezTo>
                <a:cubicBezTo>
                  <a:pt x="176603" y="389354"/>
                  <a:pt x="176457" y="386524"/>
                  <a:pt x="175260" y="384129"/>
                </a:cubicBezTo>
                <a:cubicBezTo>
                  <a:pt x="173895" y="381399"/>
                  <a:pt x="171545" y="379239"/>
                  <a:pt x="170180" y="376509"/>
                </a:cubicBezTo>
                <a:cubicBezTo>
                  <a:pt x="168983" y="374114"/>
                  <a:pt x="168940" y="371229"/>
                  <a:pt x="167640" y="368889"/>
                </a:cubicBezTo>
                <a:cubicBezTo>
                  <a:pt x="164675" y="363552"/>
                  <a:pt x="160867" y="358729"/>
                  <a:pt x="157480" y="353649"/>
                </a:cubicBezTo>
                <a:cubicBezTo>
                  <a:pt x="155787" y="351109"/>
                  <a:pt x="154559" y="348188"/>
                  <a:pt x="152400" y="346029"/>
                </a:cubicBezTo>
                <a:cubicBezTo>
                  <a:pt x="149860" y="343489"/>
                  <a:pt x="146868" y="341332"/>
                  <a:pt x="144780" y="338409"/>
                </a:cubicBezTo>
                <a:cubicBezTo>
                  <a:pt x="142579" y="335328"/>
                  <a:pt x="141901" y="331330"/>
                  <a:pt x="139700" y="328249"/>
                </a:cubicBezTo>
                <a:cubicBezTo>
                  <a:pt x="137612" y="325326"/>
                  <a:pt x="134168" y="323552"/>
                  <a:pt x="132080" y="320629"/>
                </a:cubicBezTo>
                <a:cubicBezTo>
                  <a:pt x="129879" y="317548"/>
                  <a:pt x="128948" y="313716"/>
                  <a:pt x="127000" y="310469"/>
                </a:cubicBezTo>
                <a:cubicBezTo>
                  <a:pt x="123859" y="305234"/>
                  <a:pt x="118771" y="301021"/>
                  <a:pt x="116840" y="295229"/>
                </a:cubicBezTo>
                <a:cubicBezTo>
                  <a:pt x="115993" y="292689"/>
                  <a:pt x="115600" y="289949"/>
                  <a:pt x="114300" y="287609"/>
                </a:cubicBezTo>
                <a:cubicBezTo>
                  <a:pt x="111335" y="282272"/>
                  <a:pt x="106071" y="278161"/>
                  <a:pt x="104140" y="272369"/>
                </a:cubicBezTo>
                <a:cubicBezTo>
                  <a:pt x="103293" y="269829"/>
                  <a:pt x="102655" y="267210"/>
                  <a:pt x="101600" y="264749"/>
                </a:cubicBezTo>
                <a:cubicBezTo>
                  <a:pt x="94961" y="249259"/>
                  <a:pt x="97348" y="259612"/>
                  <a:pt x="91440" y="241889"/>
                </a:cubicBezTo>
                <a:cubicBezTo>
                  <a:pt x="90336" y="238577"/>
                  <a:pt x="90275" y="234938"/>
                  <a:pt x="88900" y="231729"/>
                </a:cubicBezTo>
                <a:cubicBezTo>
                  <a:pt x="87697" y="228923"/>
                  <a:pt x="85060" y="226899"/>
                  <a:pt x="83820" y="224109"/>
                </a:cubicBezTo>
                <a:cubicBezTo>
                  <a:pt x="81645" y="219216"/>
                  <a:pt x="80433" y="213949"/>
                  <a:pt x="78740" y="208869"/>
                </a:cubicBezTo>
                <a:cubicBezTo>
                  <a:pt x="77893" y="206329"/>
                  <a:pt x="77685" y="203477"/>
                  <a:pt x="76200" y="201249"/>
                </a:cubicBezTo>
                <a:lnTo>
                  <a:pt x="71120" y="193629"/>
                </a:lnTo>
                <a:cubicBezTo>
                  <a:pt x="70306" y="190374"/>
                  <a:pt x="67862" y="179493"/>
                  <a:pt x="66040" y="175849"/>
                </a:cubicBezTo>
                <a:cubicBezTo>
                  <a:pt x="64675" y="173119"/>
                  <a:pt x="62200" y="171019"/>
                  <a:pt x="60960" y="168229"/>
                </a:cubicBezTo>
                <a:lnTo>
                  <a:pt x="53340" y="145369"/>
                </a:lnTo>
                <a:cubicBezTo>
                  <a:pt x="52493" y="142829"/>
                  <a:pt x="52285" y="139977"/>
                  <a:pt x="50800" y="137749"/>
                </a:cubicBezTo>
                <a:lnTo>
                  <a:pt x="45720" y="130129"/>
                </a:lnTo>
                <a:cubicBezTo>
                  <a:pt x="44027" y="123356"/>
                  <a:pt x="42848" y="116433"/>
                  <a:pt x="40640" y="109809"/>
                </a:cubicBezTo>
                <a:lnTo>
                  <a:pt x="30480" y="79329"/>
                </a:lnTo>
                <a:cubicBezTo>
                  <a:pt x="29633" y="76789"/>
                  <a:pt x="28589" y="74306"/>
                  <a:pt x="27940" y="71709"/>
                </a:cubicBezTo>
                <a:cubicBezTo>
                  <a:pt x="27093" y="68322"/>
                  <a:pt x="26775" y="64758"/>
                  <a:pt x="25400" y="61549"/>
                </a:cubicBezTo>
                <a:cubicBezTo>
                  <a:pt x="24197" y="58743"/>
                  <a:pt x="22013" y="56469"/>
                  <a:pt x="20320" y="53929"/>
                </a:cubicBezTo>
                <a:cubicBezTo>
                  <a:pt x="19473" y="50542"/>
                  <a:pt x="18739" y="47126"/>
                  <a:pt x="17780" y="43769"/>
                </a:cubicBezTo>
                <a:cubicBezTo>
                  <a:pt x="17044" y="41195"/>
                  <a:pt x="7620" y="-5761"/>
                  <a:pt x="5080" y="58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手繪多邊形: 圖案 34">
            <a:extLst>
              <a:ext uri="{FF2B5EF4-FFF2-40B4-BE49-F238E27FC236}">
                <a16:creationId xmlns:a16="http://schemas.microsoft.com/office/drawing/2014/main" id="{EBFD8A58-52F7-47DC-83C2-664A5B3CEB1F}"/>
              </a:ext>
            </a:extLst>
          </p:cNvPr>
          <p:cNvSpPr/>
          <p:nvPr/>
        </p:nvSpPr>
        <p:spPr>
          <a:xfrm>
            <a:off x="3491785" y="4932680"/>
            <a:ext cx="1269630" cy="523240"/>
          </a:xfrm>
          <a:custGeom>
            <a:avLst/>
            <a:gdLst>
              <a:gd name="connsiteX0" fmla="*/ 8335 w 1269630"/>
              <a:gd name="connsiteY0" fmla="*/ 15240 h 523240"/>
              <a:gd name="connsiteX1" fmla="*/ 10875 w 1269630"/>
              <a:gd name="connsiteY1" fmla="*/ 142240 h 523240"/>
              <a:gd name="connsiteX2" fmla="*/ 13415 w 1269630"/>
              <a:gd name="connsiteY2" fmla="*/ 162560 h 523240"/>
              <a:gd name="connsiteX3" fmla="*/ 10875 w 1269630"/>
              <a:gd name="connsiteY3" fmla="*/ 414020 h 523240"/>
              <a:gd name="connsiteX4" fmla="*/ 5795 w 1269630"/>
              <a:gd name="connsiteY4" fmla="*/ 439420 h 523240"/>
              <a:gd name="connsiteX5" fmla="*/ 8335 w 1269630"/>
              <a:gd name="connsiteY5" fmla="*/ 495300 h 523240"/>
              <a:gd name="connsiteX6" fmla="*/ 13415 w 1269630"/>
              <a:gd name="connsiteY6" fmla="*/ 510540 h 523240"/>
              <a:gd name="connsiteX7" fmla="*/ 28655 w 1269630"/>
              <a:gd name="connsiteY7" fmla="*/ 508000 h 523240"/>
              <a:gd name="connsiteX8" fmla="*/ 61675 w 1269630"/>
              <a:gd name="connsiteY8" fmla="*/ 502920 h 523240"/>
              <a:gd name="connsiteX9" fmla="*/ 216615 w 1269630"/>
              <a:gd name="connsiteY9" fmla="*/ 513080 h 523240"/>
              <a:gd name="connsiteX10" fmla="*/ 252175 w 1269630"/>
              <a:gd name="connsiteY10" fmla="*/ 518160 h 523240"/>
              <a:gd name="connsiteX11" fmla="*/ 328375 w 1269630"/>
              <a:gd name="connsiteY11" fmla="*/ 520700 h 523240"/>
              <a:gd name="connsiteX12" fmla="*/ 374095 w 1269630"/>
              <a:gd name="connsiteY12" fmla="*/ 523240 h 523240"/>
              <a:gd name="connsiteX13" fmla="*/ 584915 w 1269630"/>
              <a:gd name="connsiteY13" fmla="*/ 520700 h 523240"/>
              <a:gd name="connsiteX14" fmla="*/ 666195 w 1269630"/>
              <a:gd name="connsiteY14" fmla="*/ 515620 h 523240"/>
              <a:gd name="connsiteX15" fmla="*/ 686515 w 1269630"/>
              <a:gd name="connsiteY15" fmla="*/ 510540 h 523240"/>
              <a:gd name="connsiteX16" fmla="*/ 706835 w 1269630"/>
              <a:gd name="connsiteY16" fmla="*/ 505460 h 523240"/>
              <a:gd name="connsiteX17" fmla="*/ 716995 w 1269630"/>
              <a:gd name="connsiteY17" fmla="*/ 502920 h 523240"/>
              <a:gd name="connsiteX18" fmla="*/ 877015 w 1269630"/>
              <a:gd name="connsiteY18" fmla="*/ 508000 h 523240"/>
              <a:gd name="connsiteX19" fmla="*/ 887175 w 1269630"/>
              <a:gd name="connsiteY19" fmla="*/ 510540 h 523240"/>
              <a:gd name="connsiteX20" fmla="*/ 899875 w 1269630"/>
              <a:gd name="connsiteY20" fmla="*/ 513080 h 523240"/>
              <a:gd name="connsiteX21" fmla="*/ 1082755 w 1269630"/>
              <a:gd name="connsiteY21" fmla="*/ 510540 h 523240"/>
              <a:gd name="connsiteX22" fmla="*/ 1090375 w 1269630"/>
              <a:gd name="connsiteY22" fmla="*/ 508000 h 523240"/>
              <a:gd name="connsiteX23" fmla="*/ 1110695 w 1269630"/>
              <a:gd name="connsiteY23" fmla="*/ 505460 h 523240"/>
              <a:gd name="connsiteX24" fmla="*/ 1128475 w 1269630"/>
              <a:gd name="connsiteY24" fmla="*/ 500380 h 523240"/>
              <a:gd name="connsiteX25" fmla="*/ 1146255 w 1269630"/>
              <a:gd name="connsiteY25" fmla="*/ 497840 h 523240"/>
              <a:gd name="connsiteX26" fmla="*/ 1202135 w 1269630"/>
              <a:gd name="connsiteY26" fmla="*/ 500380 h 523240"/>
              <a:gd name="connsiteX27" fmla="*/ 1209755 w 1269630"/>
              <a:gd name="connsiteY27" fmla="*/ 505460 h 523240"/>
              <a:gd name="connsiteX28" fmla="*/ 1230075 w 1269630"/>
              <a:gd name="connsiteY28" fmla="*/ 508000 h 523240"/>
              <a:gd name="connsiteX29" fmla="*/ 1268175 w 1269630"/>
              <a:gd name="connsiteY29" fmla="*/ 505460 h 523240"/>
              <a:gd name="connsiteX30" fmla="*/ 1263095 w 1269630"/>
              <a:gd name="connsiteY30" fmla="*/ 490220 h 523240"/>
              <a:gd name="connsiteX31" fmla="*/ 1258015 w 1269630"/>
              <a:gd name="connsiteY31" fmla="*/ 469900 h 523240"/>
              <a:gd name="connsiteX32" fmla="*/ 1260555 w 1269630"/>
              <a:gd name="connsiteY32" fmla="*/ 299720 h 523240"/>
              <a:gd name="connsiteX33" fmla="*/ 1263095 w 1269630"/>
              <a:gd name="connsiteY33" fmla="*/ 276860 h 523240"/>
              <a:gd name="connsiteX34" fmla="*/ 1268175 w 1269630"/>
              <a:gd name="connsiteY34" fmla="*/ 226060 h 523240"/>
              <a:gd name="connsiteX35" fmla="*/ 1265635 w 1269630"/>
              <a:gd name="connsiteY35" fmla="*/ 213360 h 523240"/>
              <a:gd name="connsiteX36" fmla="*/ 1258015 w 1269630"/>
              <a:gd name="connsiteY36" fmla="*/ 210820 h 523240"/>
              <a:gd name="connsiteX37" fmla="*/ 1235155 w 1269630"/>
              <a:gd name="connsiteY37" fmla="*/ 205740 h 523240"/>
              <a:gd name="connsiteX38" fmla="*/ 1219915 w 1269630"/>
              <a:gd name="connsiteY38" fmla="*/ 200660 h 523240"/>
              <a:gd name="connsiteX39" fmla="*/ 1204675 w 1269630"/>
              <a:gd name="connsiteY39" fmla="*/ 195580 h 523240"/>
              <a:gd name="connsiteX40" fmla="*/ 1189435 w 1269630"/>
              <a:gd name="connsiteY40" fmla="*/ 190500 h 523240"/>
              <a:gd name="connsiteX41" fmla="*/ 1171655 w 1269630"/>
              <a:gd name="connsiteY41" fmla="*/ 187960 h 523240"/>
              <a:gd name="connsiteX42" fmla="*/ 1153875 w 1269630"/>
              <a:gd name="connsiteY42" fmla="*/ 182880 h 523240"/>
              <a:gd name="connsiteX43" fmla="*/ 1141175 w 1269630"/>
              <a:gd name="connsiteY43" fmla="*/ 180340 h 523240"/>
              <a:gd name="connsiteX44" fmla="*/ 1133555 w 1269630"/>
              <a:gd name="connsiteY44" fmla="*/ 175260 h 523240"/>
              <a:gd name="connsiteX45" fmla="*/ 1105615 w 1269630"/>
              <a:gd name="connsiteY45" fmla="*/ 170180 h 523240"/>
              <a:gd name="connsiteX46" fmla="*/ 1082755 w 1269630"/>
              <a:gd name="connsiteY46" fmla="*/ 162560 h 523240"/>
              <a:gd name="connsiteX47" fmla="*/ 1075135 w 1269630"/>
              <a:gd name="connsiteY47" fmla="*/ 160020 h 523240"/>
              <a:gd name="connsiteX48" fmla="*/ 1059895 w 1269630"/>
              <a:gd name="connsiteY48" fmla="*/ 157480 h 523240"/>
              <a:gd name="connsiteX49" fmla="*/ 1049735 w 1269630"/>
              <a:gd name="connsiteY49" fmla="*/ 152400 h 523240"/>
              <a:gd name="connsiteX50" fmla="*/ 1031955 w 1269630"/>
              <a:gd name="connsiteY50" fmla="*/ 147320 h 523240"/>
              <a:gd name="connsiteX51" fmla="*/ 1024335 w 1269630"/>
              <a:gd name="connsiteY51" fmla="*/ 144780 h 523240"/>
              <a:gd name="connsiteX52" fmla="*/ 1014175 w 1269630"/>
              <a:gd name="connsiteY52" fmla="*/ 142240 h 523240"/>
              <a:gd name="connsiteX53" fmla="*/ 1006555 w 1269630"/>
              <a:gd name="connsiteY53" fmla="*/ 139700 h 523240"/>
              <a:gd name="connsiteX54" fmla="*/ 993855 w 1269630"/>
              <a:gd name="connsiteY54" fmla="*/ 134620 h 523240"/>
              <a:gd name="connsiteX55" fmla="*/ 976075 w 1269630"/>
              <a:gd name="connsiteY55" fmla="*/ 132080 h 523240"/>
              <a:gd name="connsiteX56" fmla="*/ 955755 w 1269630"/>
              <a:gd name="connsiteY56" fmla="*/ 127000 h 523240"/>
              <a:gd name="connsiteX57" fmla="*/ 922735 w 1269630"/>
              <a:gd name="connsiteY57" fmla="*/ 116840 h 523240"/>
              <a:gd name="connsiteX58" fmla="*/ 902415 w 1269630"/>
              <a:gd name="connsiteY58" fmla="*/ 109220 h 523240"/>
              <a:gd name="connsiteX59" fmla="*/ 892255 w 1269630"/>
              <a:gd name="connsiteY59" fmla="*/ 106680 h 523240"/>
              <a:gd name="connsiteX60" fmla="*/ 877015 w 1269630"/>
              <a:gd name="connsiteY60" fmla="*/ 101600 h 523240"/>
              <a:gd name="connsiteX61" fmla="*/ 856695 w 1269630"/>
              <a:gd name="connsiteY61" fmla="*/ 96520 h 523240"/>
              <a:gd name="connsiteX62" fmla="*/ 846535 w 1269630"/>
              <a:gd name="connsiteY62" fmla="*/ 91440 h 523240"/>
              <a:gd name="connsiteX63" fmla="*/ 823675 w 1269630"/>
              <a:gd name="connsiteY63" fmla="*/ 86360 h 523240"/>
              <a:gd name="connsiteX64" fmla="*/ 813515 w 1269630"/>
              <a:gd name="connsiteY64" fmla="*/ 81280 h 523240"/>
              <a:gd name="connsiteX65" fmla="*/ 798275 w 1269630"/>
              <a:gd name="connsiteY65" fmla="*/ 76200 h 523240"/>
              <a:gd name="connsiteX66" fmla="*/ 790655 w 1269630"/>
              <a:gd name="connsiteY66" fmla="*/ 71120 h 523240"/>
              <a:gd name="connsiteX67" fmla="*/ 755095 w 1269630"/>
              <a:gd name="connsiteY67" fmla="*/ 55880 h 523240"/>
              <a:gd name="connsiteX68" fmla="*/ 732235 w 1269630"/>
              <a:gd name="connsiteY68" fmla="*/ 43180 h 523240"/>
              <a:gd name="connsiteX69" fmla="*/ 724615 w 1269630"/>
              <a:gd name="connsiteY69" fmla="*/ 40640 h 523240"/>
              <a:gd name="connsiteX70" fmla="*/ 706835 w 1269630"/>
              <a:gd name="connsiteY70" fmla="*/ 33020 h 523240"/>
              <a:gd name="connsiteX71" fmla="*/ 699215 w 1269630"/>
              <a:gd name="connsiteY71" fmla="*/ 27940 h 523240"/>
              <a:gd name="connsiteX72" fmla="*/ 676355 w 1269630"/>
              <a:gd name="connsiteY72" fmla="*/ 10160 h 523240"/>
              <a:gd name="connsiteX73" fmla="*/ 663655 w 1269630"/>
              <a:gd name="connsiteY73" fmla="*/ 7620 h 523240"/>
              <a:gd name="connsiteX74" fmla="*/ 587455 w 1269630"/>
              <a:gd name="connsiteY74" fmla="*/ 2540 h 523240"/>
              <a:gd name="connsiteX75" fmla="*/ 556975 w 1269630"/>
              <a:gd name="connsiteY75" fmla="*/ 0 h 523240"/>
              <a:gd name="connsiteX76" fmla="*/ 465535 w 1269630"/>
              <a:gd name="connsiteY76" fmla="*/ 2540 h 523240"/>
              <a:gd name="connsiteX77" fmla="*/ 445215 w 1269630"/>
              <a:gd name="connsiteY77" fmla="*/ 7620 h 523240"/>
              <a:gd name="connsiteX78" fmla="*/ 427435 w 1269630"/>
              <a:gd name="connsiteY78" fmla="*/ 10160 h 523240"/>
              <a:gd name="connsiteX79" fmla="*/ 404575 w 1269630"/>
              <a:gd name="connsiteY79" fmla="*/ 15240 h 523240"/>
              <a:gd name="connsiteX80" fmla="*/ 313135 w 1269630"/>
              <a:gd name="connsiteY80" fmla="*/ 17780 h 523240"/>
              <a:gd name="connsiteX81" fmla="*/ 163275 w 1269630"/>
              <a:gd name="connsiteY81" fmla="*/ 15240 h 523240"/>
              <a:gd name="connsiteX82" fmla="*/ 155655 w 1269630"/>
              <a:gd name="connsiteY82" fmla="*/ 12700 h 523240"/>
              <a:gd name="connsiteX83" fmla="*/ 127715 w 1269630"/>
              <a:gd name="connsiteY83" fmla="*/ 10160 h 523240"/>
              <a:gd name="connsiteX84" fmla="*/ 8335 w 1269630"/>
              <a:gd name="connsiteY84" fmla="*/ 15240 h 52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269630" h="523240">
                <a:moveTo>
                  <a:pt x="8335" y="15240"/>
                </a:moveTo>
                <a:cubicBezTo>
                  <a:pt x="-11138" y="37253"/>
                  <a:pt x="9416" y="99923"/>
                  <a:pt x="10875" y="142240"/>
                </a:cubicBezTo>
                <a:cubicBezTo>
                  <a:pt x="11110" y="149062"/>
                  <a:pt x="13415" y="155734"/>
                  <a:pt x="13415" y="162560"/>
                </a:cubicBezTo>
                <a:cubicBezTo>
                  <a:pt x="13415" y="246384"/>
                  <a:pt x="13181" y="330227"/>
                  <a:pt x="10875" y="414020"/>
                </a:cubicBezTo>
                <a:cubicBezTo>
                  <a:pt x="10637" y="422651"/>
                  <a:pt x="5795" y="439420"/>
                  <a:pt x="5795" y="439420"/>
                </a:cubicBezTo>
                <a:cubicBezTo>
                  <a:pt x="6642" y="458047"/>
                  <a:pt x="6349" y="476760"/>
                  <a:pt x="8335" y="495300"/>
                </a:cubicBezTo>
                <a:cubicBezTo>
                  <a:pt x="8905" y="500624"/>
                  <a:pt x="13415" y="510540"/>
                  <a:pt x="13415" y="510540"/>
                </a:cubicBezTo>
                <a:cubicBezTo>
                  <a:pt x="18495" y="509693"/>
                  <a:pt x="23545" y="508639"/>
                  <a:pt x="28655" y="508000"/>
                </a:cubicBezTo>
                <a:cubicBezTo>
                  <a:pt x="60087" y="504071"/>
                  <a:pt x="44923" y="508504"/>
                  <a:pt x="61675" y="502920"/>
                </a:cubicBezTo>
                <a:lnTo>
                  <a:pt x="216615" y="513080"/>
                </a:lnTo>
                <a:cubicBezTo>
                  <a:pt x="231810" y="518145"/>
                  <a:pt x="226100" y="516888"/>
                  <a:pt x="252175" y="518160"/>
                </a:cubicBezTo>
                <a:cubicBezTo>
                  <a:pt x="277559" y="519398"/>
                  <a:pt x="302983" y="519642"/>
                  <a:pt x="328375" y="520700"/>
                </a:cubicBezTo>
                <a:cubicBezTo>
                  <a:pt x="343625" y="521335"/>
                  <a:pt x="358855" y="522393"/>
                  <a:pt x="374095" y="523240"/>
                </a:cubicBezTo>
                <a:lnTo>
                  <a:pt x="584915" y="520700"/>
                </a:lnTo>
                <a:cubicBezTo>
                  <a:pt x="612052" y="519992"/>
                  <a:pt x="639184" y="518321"/>
                  <a:pt x="666195" y="515620"/>
                </a:cubicBezTo>
                <a:cubicBezTo>
                  <a:pt x="673142" y="514925"/>
                  <a:pt x="679742" y="512233"/>
                  <a:pt x="686515" y="510540"/>
                </a:cubicBezTo>
                <a:lnTo>
                  <a:pt x="706835" y="505460"/>
                </a:lnTo>
                <a:lnTo>
                  <a:pt x="716995" y="502920"/>
                </a:lnTo>
                <a:cubicBezTo>
                  <a:pt x="734679" y="503274"/>
                  <a:pt x="833156" y="502840"/>
                  <a:pt x="877015" y="508000"/>
                </a:cubicBezTo>
                <a:cubicBezTo>
                  <a:pt x="880482" y="508408"/>
                  <a:pt x="883767" y="509783"/>
                  <a:pt x="887175" y="510540"/>
                </a:cubicBezTo>
                <a:cubicBezTo>
                  <a:pt x="891389" y="511477"/>
                  <a:pt x="895642" y="512233"/>
                  <a:pt x="899875" y="513080"/>
                </a:cubicBezTo>
                <a:lnTo>
                  <a:pt x="1082755" y="510540"/>
                </a:lnTo>
                <a:cubicBezTo>
                  <a:pt x="1085431" y="510469"/>
                  <a:pt x="1087741" y="508479"/>
                  <a:pt x="1090375" y="508000"/>
                </a:cubicBezTo>
                <a:cubicBezTo>
                  <a:pt x="1097091" y="506779"/>
                  <a:pt x="1103922" y="506307"/>
                  <a:pt x="1110695" y="505460"/>
                </a:cubicBezTo>
                <a:cubicBezTo>
                  <a:pt x="1117224" y="503284"/>
                  <a:pt x="1121458" y="501656"/>
                  <a:pt x="1128475" y="500380"/>
                </a:cubicBezTo>
                <a:cubicBezTo>
                  <a:pt x="1134365" y="499309"/>
                  <a:pt x="1140328" y="498687"/>
                  <a:pt x="1146255" y="497840"/>
                </a:cubicBezTo>
                <a:cubicBezTo>
                  <a:pt x="1164882" y="498687"/>
                  <a:pt x="1183622" y="498158"/>
                  <a:pt x="1202135" y="500380"/>
                </a:cubicBezTo>
                <a:cubicBezTo>
                  <a:pt x="1205166" y="500744"/>
                  <a:pt x="1206810" y="504657"/>
                  <a:pt x="1209755" y="505460"/>
                </a:cubicBezTo>
                <a:cubicBezTo>
                  <a:pt x="1216341" y="507256"/>
                  <a:pt x="1223302" y="507153"/>
                  <a:pt x="1230075" y="508000"/>
                </a:cubicBezTo>
                <a:cubicBezTo>
                  <a:pt x="1242775" y="507153"/>
                  <a:pt x="1256968" y="511494"/>
                  <a:pt x="1268175" y="505460"/>
                </a:cubicBezTo>
                <a:cubicBezTo>
                  <a:pt x="1272890" y="502921"/>
                  <a:pt x="1264788" y="495300"/>
                  <a:pt x="1263095" y="490220"/>
                </a:cubicBezTo>
                <a:cubicBezTo>
                  <a:pt x="1259190" y="478504"/>
                  <a:pt x="1261080" y="485225"/>
                  <a:pt x="1258015" y="469900"/>
                </a:cubicBezTo>
                <a:cubicBezTo>
                  <a:pt x="1258862" y="413173"/>
                  <a:pt x="1259063" y="356433"/>
                  <a:pt x="1260555" y="299720"/>
                </a:cubicBezTo>
                <a:cubicBezTo>
                  <a:pt x="1260757" y="292056"/>
                  <a:pt x="1262484" y="284502"/>
                  <a:pt x="1263095" y="276860"/>
                </a:cubicBezTo>
                <a:cubicBezTo>
                  <a:pt x="1266988" y="228194"/>
                  <a:pt x="1262051" y="250556"/>
                  <a:pt x="1268175" y="226060"/>
                </a:cubicBezTo>
                <a:cubicBezTo>
                  <a:pt x="1267328" y="221827"/>
                  <a:pt x="1268030" y="216952"/>
                  <a:pt x="1265635" y="213360"/>
                </a:cubicBezTo>
                <a:cubicBezTo>
                  <a:pt x="1264150" y="211132"/>
                  <a:pt x="1260612" y="211469"/>
                  <a:pt x="1258015" y="210820"/>
                </a:cubicBezTo>
                <a:cubicBezTo>
                  <a:pt x="1243513" y="207195"/>
                  <a:pt x="1248192" y="209651"/>
                  <a:pt x="1235155" y="205740"/>
                </a:cubicBezTo>
                <a:cubicBezTo>
                  <a:pt x="1230026" y="204201"/>
                  <a:pt x="1224995" y="202353"/>
                  <a:pt x="1219915" y="200660"/>
                </a:cubicBezTo>
                <a:lnTo>
                  <a:pt x="1204675" y="195580"/>
                </a:lnTo>
                <a:cubicBezTo>
                  <a:pt x="1199595" y="193887"/>
                  <a:pt x="1194736" y="191257"/>
                  <a:pt x="1189435" y="190500"/>
                </a:cubicBezTo>
                <a:cubicBezTo>
                  <a:pt x="1183508" y="189653"/>
                  <a:pt x="1177545" y="189031"/>
                  <a:pt x="1171655" y="187960"/>
                </a:cubicBezTo>
                <a:cubicBezTo>
                  <a:pt x="1154234" y="184793"/>
                  <a:pt x="1168383" y="186507"/>
                  <a:pt x="1153875" y="182880"/>
                </a:cubicBezTo>
                <a:cubicBezTo>
                  <a:pt x="1149687" y="181833"/>
                  <a:pt x="1145408" y="181187"/>
                  <a:pt x="1141175" y="180340"/>
                </a:cubicBezTo>
                <a:cubicBezTo>
                  <a:pt x="1138635" y="178647"/>
                  <a:pt x="1136413" y="176332"/>
                  <a:pt x="1133555" y="175260"/>
                </a:cubicBezTo>
                <a:cubicBezTo>
                  <a:pt x="1129390" y="173698"/>
                  <a:pt x="1108907" y="171058"/>
                  <a:pt x="1105615" y="170180"/>
                </a:cubicBezTo>
                <a:cubicBezTo>
                  <a:pt x="1097854" y="168110"/>
                  <a:pt x="1090375" y="165100"/>
                  <a:pt x="1082755" y="162560"/>
                </a:cubicBezTo>
                <a:cubicBezTo>
                  <a:pt x="1080215" y="161713"/>
                  <a:pt x="1077776" y="160460"/>
                  <a:pt x="1075135" y="160020"/>
                </a:cubicBezTo>
                <a:lnTo>
                  <a:pt x="1059895" y="157480"/>
                </a:lnTo>
                <a:cubicBezTo>
                  <a:pt x="1056508" y="155787"/>
                  <a:pt x="1053215" y="153892"/>
                  <a:pt x="1049735" y="152400"/>
                </a:cubicBezTo>
                <a:cubicBezTo>
                  <a:pt x="1043645" y="149790"/>
                  <a:pt x="1038400" y="149161"/>
                  <a:pt x="1031955" y="147320"/>
                </a:cubicBezTo>
                <a:cubicBezTo>
                  <a:pt x="1029381" y="146584"/>
                  <a:pt x="1026909" y="145516"/>
                  <a:pt x="1024335" y="144780"/>
                </a:cubicBezTo>
                <a:cubicBezTo>
                  <a:pt x="1020978" y="143821"/>
                  <a:pt x="1017532" y="143199"/>
                  <a:pt x="1014175" y="142240"/>
                </a:cubicBezTo>
                <a:cubicBezTo>
                  <a:pt x="1011601" y="141504"/>
                  <a:pt x="1009062" y="140640"/>
                  <a:pt x="1006555" y="139700"/>
                </a:cubicBezTo>
                <a:cubicBezTo>
                  <a:pt x="1002286" y="138099"/>
                  <a:pt x="998278" y="135726"/>
                  <a:pt x="993855" y="134620"/>
                </a:cubicBezTo>
                <a:cubicBezTo>
                  <a:pt x="988047" y="133168"/>
                  <a:pt x="982002" y="132927"/>
                  <a:pt x="976075" y="132080"/>
                </a:cubicBezTo>
                <a:cubicBezTo>
                  <a:pt x="962458" y="127541"/>
                  <a:pt x="974145" y="131087"/>
                  <a:pt x="955755" y="127000"/>
                </a:cubicBezTo>
                <a:cubicBezTo>
                  <a:pt x="944873" y="124582"/>
                  <a:pt x="932638" y="120801"/>
                  <a:pt x="922735" y="116840"/>
                </a:cubicBezTo>
                <a:cubicBezTo>
                  <a:pt x="916025" y="114156"/>
                  <a:pt x="909383" y="111211"/>
                  <a:pt x="902415" y="109220"/>
                </a:cubicBezTo>
                <a:cubicBezTo>
                  <a:pt x="899058" y="108261"/>
                  <a:pt x="895599" y="107683"/>
                  <a:pt x="892255" y="106680"/>
                </a:cubicBezTo>
                <a:cubicBezTo>
                  <a:pt x="887126" y="105141"/>
                  <a:pt x="882210" y="102899"/>
                  <a:pt x="877015" y="101600"/>
                </a:cubicBezTo>
                <a:cubicBezTo>
                  <a:pt x="870242" y="99907"/>
                  <a:pt x="862940" y="99642"/>
                  <a:pt x="856695" y="96520"/>
                </a:cubicBezTo>
                <a:cubicBezTo>
                  <a:pt x="853308" y="94827"/>
                  <a:pt x="850080" y="92769"/>
                  <a:pt x="846535" y="91440"/>
                </a:cubicBezTo>
                <a:cubicBezTo>
                  <a:pt x="842435" y="89903"/>
                  <a:pt x="827124" y="87050"/>
                  <a:pt x="823675" y="86360"/>
                </a:cubicBezTo>
                <a:cubicBezTo>
                  <a:pt x="820288" y="84667"/>
                  <a:pt x="817031" y="82686"/>
                  <a:pt x="813515" y="81280"/>
                </a:cubicBezTo>
                <a:cubicBezTo>
                  <a:pt x="808543" y="79291"/>
                  <a:pt x="802730" y="79170"/>
                  <a:pt x="798275" y="76200"/>
                </a:cubicBezTo>
                <a:cubicBezTo>
                  <a:pt x="795735" y="74507"/>
                  <a:pt x="793445" y="72360"/>
                  <a:pt x="790655" y="71120"/>
                </a:cubicBezTo>
                <a:cubicBezTo>
                  <a:pt x="763627" y="59108"/>
                  <a:pt x="786715" y="74852"/>
                  <a:pt x="755095" y="55880"/>
                </a:cubicBezTo>
                <a:cubicBezTo>
                  <a:pt x="747067" y="51063"/>
                  <a:pt x="740737" y="46824"/>
                  <a:pt x="732235" y="43180"/>
                </a:cubicBezTo>
                <a:cubicBezTo>
                  <a:pt x="729774" y="42125"/>
                  <a:pt x="727010" y="41837"/>
                  <a:pt x="724615" y="40640"/>
                </a:cubicBezTo>
                <a:cubicBezTo>
                  <a:pt x="707074" y="31869"/>
                  <a:pt x="727980" y="38306"/>
                  <a:pt x="706835" y="33020"/>
                </a:cubicBezTo>
                <a:cubicBezTo>
                  <a:pt x="704295" y="31327"/>
                  <a:pt x="701560" y="29894"/>
                  <a:pt x="699215" y="27940"/>
                </a:cubicBezTo>
                <a:cubicBezTo>
                  <a:pt x="692039" y="21960"/>
                  <a:pt x="686491" y="12187"/>
                  <a:pt x="676355" y="10160"/>
                </a:cubicBezTo>
                <a:cubicBezTo>
                  <a:pt x="672122" y="9313"/>
                  <a:pt x="667929" y="8231"/>
                  <a:pt x="663655" y="7620"/>
                </a:cubicBezTo>
                <a:cubicBezTo>
                  <a:pt x="634607" y="3470"/>
                  <a:pt x="621747" y="4618"/>
                  <a:pt x="587455" y="2540"/>
                </a:cubicBezTo>
                <a:cubicBezTo>
                  <a:pt x="577278" y="1923"/>
                  <a:pt x="567135" y="847"/>
                  <a:pt x="556975" y="0"/>
                </a:cubicBezTo>
                <a:cubicBezTo>
                  <a:pt x="526495" y="847"/>
                  <a:pt x="495956" y="466"/>
                  <a:pt x="465535" y="2540"/>
                </a:cubicBezTo>
                <a:cubicBezTo>
                  <a:pt x="458569" y="3015"/>
                  <a:pt x="452127" y="6633"/>
                  <a:pt x="445215" y="7620"/>
                </a:cubicBezTo>
                <a:cubicBezTo>
                  <a:pt x="439288" y="8467"/>
                  <a:pt x="433325" y="9089"/>
                  <a:pt x="427435" y="10160"/>
                </a:cubicBezTo>
                <a:cubicBezTo>
                  <a:pt x="420552" y="11411"/>
                  <a:pt x="411466" y="14904"/>
                  <a:pt x="404575" y="15240"/>
                </a:cubicBezTo>
                <a:cubicBezTo>
                  <a:pt x="374119" y="16726"/>
                  <a:pt x="343615" y="16933"/>
                  <a:pt x="313135" y="17780"/>
                </a:cubicBezTo>
                <a:lnTo>
                  <a:pt x="163275" y="15240"/>
                </a:lnTo>
                <a:cubicBezTo>
                  <a:pt x="160599" y="15154"/>
                  <a:pt x="158305" y="13079"/>
                  <a:pt x="155655" y="12700"/>
                </a:cubicBezTo>
                <a:cubicBezTo>
                  <a:pt x="146397" y="11377"/>
                  <a:pt x="137041" y="10851"/>
                  <a:pt x="127715" y="10160"/>
                </a:cubicBezTo>
                <a:cubicBezTo>
                  <a:pt x="72035" y="6036"/>
                  <a:pt x="27808" y="-6773"/>
                  <a:pt x="8335" y="1524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接點: 弧形 36">
            <a:extLst>
              <a:ext uri="{FF2B5EF4-FFF2-40B4-BE49-F238E27FC236}">
                <a16:creationId xmlns:a16="http://schemas.microsoft.com/office/drawing/2014/main" id="{7B583C3D-DAD2-45F0-ADF4-BE6BB57F23DD}"/>
              </a:ext>
            </a:extLst>
          </p:cNvPr>
          <p:cNvCxnSpPr>
            <a:cxnSpLocks/>
          </p:cNvCxnSpPr>
          <p:nvPr/>
        </p:nvCxnSpPr>
        <p:spPr>
          <a:xfrm flipV="1">
            <a:off x="4121365" y="4041648"/>
            <a:ext cx="1307395" cy="112014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FFE6726-FEE4-46DE-8044-C904D8D5C7E8}"/>
                  </a:ext>
                </a:extLst>
              </p:cNvPr>
              <p:cNvSpPr/>
              <p:nvPr/>
            </p:nvSpPr>
            <p:spPr>
              <a:xfrm>
                <a:off x="5428760" y="3773130"/>
                <a:ext cx="463075" cy="4392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1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FFE6726-FEE4-46DE-8044-C904D8D5C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760" y="3773130"/>
                <a:ext cx="463075" cy="4392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144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/>
      <p:bldP spid="25" grpId="0"/>
      <p:bldP spid="26" grpId="0"/>
      <p:bldP spid="30" grpId="0"/>
      <p:bldP spid="34" grpId="0" animBg="1"/>
      <p:bldP spid="34" grpId="1" animBg="1"/>
      <p:bldP spid="35" grpId="0" animBg="1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BC971D-2EAE-4CAB-B763-D07A547791EC}"/>
              </a:ext>
            </a:extLst>
          </p:cNvPr>
          <p:cNvSpPr/>
          <p:nvPr/>
        </p:nvSpPr>
        <p:spPr>
          <a:xfrm>
            <a:off x="1552471" y="125551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5. </a:t>
            </a:r>
            <a:endParaRPr lang="zh-TW" altLang="en-US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E4DC1410-840C-4408-BD2D-994EA02B4CC3}"/>
              </a:ext>
            </a:extLst>
          </p:cNvPr>
          <p:cNvCxnSpPr/>
          <p:nvPr/>
        </p:nvCxnSpPr>
        <p:spPr>
          <a:xfrm>
            <a:off x="2785872" y="1795272"/>
            <a:ext cx="0" cy="2121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70A9311-BF17-44DE-A6E9-88406D46122C}"/>
              </a:ext>
            </a:extLst>
          </p:cNvPr>
          <p:cNvCxnSpPr>
            <a:cxnSpLocks/>
          </p:cNvCxnSpPr>
          <p:nvPr/>
        </p:nvCxnSpPr>
        <p:spPr>
          <a:xfrm>
            <a:off x="2465832" y="3739896"/>
            <a:ext cx="2441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1ADF792B-1C03-41C1-8519-7883C51754A1}"/>
              </a:ext>
            </a:extLst>
          </p:cNvPr>
          <p:cNvSpPr/>
          <p:nvPr/>
        </p:nvSpPr>
        <p:spPr>
          <a:xfrm>
            <a:off x="2996184" y="2033016"/>
            <a:ext cx="1828800" cy="1481399"/>
          </a:xfrm>
          <a:custGeom>
            <a:avLst/>
            <a:gdLst>
              <a:gd name="connsiteX0" fmla="*/ 0 w 1828800"/>
              <a:gd name="connsiteY0" fmla="*/ 0 h 1481399"/>
              <a:gd name="connsiteX1" fmla="*/ 521208 w 1828800"/>
              <a:gd name="connsiteY1" fmla="*/ 1024128 h 1481399"/>
              <a:gd name="connsiteX2" fmla="*/ 1828800 w 1828800"/>
              <a:gd name="connsiteY2" fmla="*/ 1481328 h 148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1481399">
                <a:moveTo>
                  <a:pt x="0" y="0"/>
                </a:moveTo>
                <a:cubicBezTo>
                  <a:pt x="108204" y="388620"/>
                  <a:pt x="216408" y="777240"/>
                  <a:pt x="521208" y="1024128"/>
                </a:cubicBezTo>
                <a:cubicBezTo>
                  <a:pt x="826008" y="1271016"/>
                  <a:pt x="1595628" y="1485900"/>
                  <a:pt x="1828800" y="14813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963CA27-103C-4AED-AECB-CD2CD78BCD2F}"/>
              </a:ext>
            </a:extLst>
          </p:cNvPr>
          <p:cNvCxnSpPr>
            <a:cxnSpLocks/>
          </p:cNvCxnSpPr>
          <p:nvPr/>
        </p:nvCxnSpPr>
        <p:spPr>
          <a:xfrm>
            <a:off x="3078480" y="2334768"/>
            <a:ext cx="27431" cy="1481399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7621904-5594-4FB0-A73F-CC440D380EE3}"/>
              </a:ext>
            </a:extLst>
          </p:cNvPr>
          <p:cNvCxnSpPr>
            <a:cxnSpLocks/>
          </p:cNvCxnSpPr>
          <p:nvPr/>
        </p:nvCxnSpPr>
        <p:spPr>
          <a:xfrm>
            <a:off x="4367786" y="3432048"/>
            <a:ext cx="0" cy="38411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AC9E7BA-CED7-4056-84F3-548FA1A5CFF5}"/>
              </a:ext>
            </a:extLst>
          </p:cNvPr>
          <p:cNvCxnSpPr>
            <a:cxnSpLocks/>
          </p:cNvCxnSpPr>
          <p:nvPr/>
        </p:nvCxnSpPr>
        <p:spPr>
          <a:xfrm>
            <a:off x="2072640" y="3225343"/>
            <a:ext cx="28346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FA8D31E-3A47-4D3E-B4E5-A02AF86D68FD}"/>
                  </a:ext>
                </a:extLst>
              </p:cNvPr>
              <p:cNvSpPr/>
              <p:nvPr/>
            </p:nvSpPr>
            <p:spPr>
              <a:xfrm>
                <a:off x="5035295" y="2956595"/>
                <a:ext cx="8076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altLang="zh-TW" i="1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FA8D31E-3A47-4D3E-B4E5-A02AF86D68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295" y="2956595"/>
                <a:ext cx="807657" cy="369332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395E2615-8806-484D-AFF6-421612FBFBFC}"/>
              </a:ext>
            </a:extLst>
          </p:cNvPr>
          <p:cNvSpPr txBox="1"/>
          <p:nvPr/>
        </p:nvSpPr>
        <p:spPr>
          <a:xfrm>
            <a:off x="2955068" y="38161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DB07540-66E8-48F5-BFD2-5B8709D53D7B}"/>
              </a:ext>
            </a:extLst>
          </p:cNvPr>
          <p:cNvSpPr txBox="1"/>
          <p:nvPr/>
        </p:nvSpPr>
        <p:spPr>
          <a:xfrm>
            <a:off x="4205462" y="38166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D64B59C3-7315-4D07-BF10-883462369502}"/>
              </a:ext>
            </a:extLst>
          </p:cNvPr>
          <p:cNvSpPr/>
          <p:nvPr/>
        </p:nvSpPr>
        <p:spPr>
          <a:xfrm>
            <a:off x="4338832" y="3374505"/>
            <a:ext cx="100583" cy="1000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接點: 弧形 19">
            <a:extLst>
              <a:ext uri="{FF2B5EF4-FFF2-40B4-BE49-F238E27FC236}">
                <a16:creationId xmlns:a16="http://schemas.microsoft.com/office/drawing/2014/main" id="{22B0289A-CC9E-44A3-BD9D-77AEC3CCBDF7}"/>
              </a:ext>
            </a:extLst>
          </p:cNvPr>
          <p:cNvCxnSpPr>
            <a:cxnSpLocks/>
            <a:stCxn id="18" idx="1"/>
          </p:cNvCxnSpPr>
          <p:nvPr/>
        </p:nvCxnSpPr>
        <p:spPr>
          <a:xfrm rot="5400000" flipH="1" flipV="1">
            <a:off x="4415910" y="2605176"/>
            <a:ext cx="721628" cy="84632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D75BB3A7-8AB2-4B10-BC69-7D766EF233B4}"/>
                  </a:ext>
                </a:extLst>
              </p:cNvPr>
              <p:cNvSpPr/>
              <p:nvPr/>
            </p:nvSpPr>
            <p:spPr>
              <a:xfrm>
                <a:off x="5214616" y="2253205"/>
                <a:ext cx="901208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(4, 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D75BB3A7-8AB2-4B10-BC69-7D766EF23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616" y="2253205"/>
                <a:ext cx="901208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C8E8B3B3-7AC8-46EA-A208-FFDCF64A0B32}"/>
              </a:ext>
            </a:extLst>
          </p:cNvPr>
          <p:cNvSpPr/>
          <p:nvPr/>
        </p:nvSpPr>
        <p:spPr>
          <a:xfrm>
            <a:off x="3105911" y="3432048"/>
            <a:ext cx="1261875" cy="307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接點: 弧形 24">
            <a:extLst>
              <a:ext uri="{FF2B5EF4-FFF2-40B4-BE49-F238E27FC236}">
                <a16:creationId xmlns:a16="http://schemas.microsoft.com/office/drawing/2014/main" id="{D0F78748-05A6-43D2-AFBF-E0A8C3389029}"/>
              </a:ext>
            </a:extLst>
          </p:cNvPr>
          <p:cNvCxnSpPr/>
          <p:nvPr/>
        </p:nvCxnSpPr>
        <p:spPr>
          <a:xfrm rot="16200000" flipH="1">
            <a:off x="3569970" y="3844290"/>
            <a:ext cx="815340" cy="3200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DA41F7A-C3CB-4A94-A2B1-875B018F2632}"/>
                  </a:ext>
                </a:extLst>
              </p:cNvPr>
              <p:cNvSpPr/>
              <p:nvPr/>
            </p:nvSpPr>
            <p:spPr>
              <a:xfrm>
                <a:off x="3256754" y="4456357"/>
                <a:ext cx="2093073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4−1</m:t>
                          </m:r>
                        </m:e>
                      </m:d>
                      <m:r>
                        <a:rPr lang="en-US" altLang="zh-TW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TW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DA41F7A-C3CB-4A94-A2B1-875B018F2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754" y="4456357"/>
                <a:ext cx="2093073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ADDFFAB5-730D-4D47-BB6C-AE163C13DD90}"/>
              </a:ext>
            </a:extLst>
          </p:cNvPr>
          <p:cNvCxnSpPr>
            <a:cxnSpLocks/>
          </p:cNvCxnSpPr>
          <p:nvPr/>
        </p:nvCxnSpPr>
        <p:spPr>
          <a:xfrm>
            <a:off x="2072640" y="3454386"/>
            <a:ext cx="28346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D7BB7A1-326D-4265-998E-759B12B077A4}"/>
                  </a:ext>
                </a:extLst>
              </p:cNvPr>
              <p:cNvSpPr/>
              <p:nvPr/>
            </p:nvSpPr>
            <p:spPr>
              <a:xfrm>
                <a:off x="5010686" y="3131667"/>
                <a:ext cx="929229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TW" i="1" kern="1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D7BB7A1-326D-4265-998E-759B12B07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686" y="3131667"/>
                <a:ext cx="929229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手繪多邊形: 圖案 29">
            <a:extLst>
              <a:ext uri="{FF2B5EF4-FFF2-40B4-BE49-F238E27FC236}">
                <a16:creationId xmlns:a16="http://schemas.microsoft.com/office/drawing/2014/main" id="{46995AAE-6FB0-4FFD-A0EF-69D788D70FF7}"/>
              </a:ext>
            </a:extLst>
          </p:cNvPr>
          <p:cNvSpPr/>
          <p:nvPr/>
        </p:nvSpPr>
        <p:spPr>
          <a:xfrm>
            <a:off x="3105150" y="3227070"/>
            <a:ext cx="1239607" cy="220980"/>
          </a:xfrm>
          <a:custGeom>
            <a:avLst/>
            <a:gdLst>
              <a:gd name="connsiteX0" fmla="*/ 0 w 1239607"/>
              <a:gd name="connsiteY0" fmla="*/ 3810 h 220980"/>
              <a:gd name="connsiteX1" fmla="*/ 3810 w 1239607"/>
              <a:gd name="connsiteY1" fmla="*/ 22860 h 220980"/>
              <a:gd name="connsiteX2" fmla="*/ 11430 w 1239607"/>
              <a:gd name="connsiteY2" fmla="*/ 179070 h 220980"/>
              <a:gd name="connsiteX3" fmla="*/ 26670 w 1239607"/>
              <a:gd name="connsiteY3" fmla="*/ 205740 h 220980"/>
              <a:gd name="connsiteX4" fmla="*/ 64770 w 1239607"/>
              <a:gd name="connsiteY4" fmla="*/ 201930 h 220980"/>
              <a:gd name="connsiteX5" fmla="*/ 87630 w 1239607"/>
              <a:gd name="connsiteY5" fmla="*/ 198120 h 220980"/>
              <a:gd name="connsiteX6" fmla="*/ 152400 w 1239607"/>
              <a:gd name="connsiteY6" fmla="*/ 201930 h 220980"/>
              <a:gd name="connsiteX7" fmla="*/ 331470 w 1239607"/>
              <a:gd name="connsiteY7" fmla="*/ 205740 h 220980"/>
              <a:gd name="connsiteX8" fmla="*/ 346710 w 1239607"/>
              <a:gd name="connsiteY8" fmla="*/ 209550 h 220980"/>
              <a:gd name="connsiteX9" fmla="*/ 358140 w 1239607"/>
              <a:gd name="connsiteY9" fmla="*/ 213360 h 220980"/>
              <a:gd name="connsiteX10" fmla="*/ 400050 w 1239607"/>
              <a:gd name="connsiteY10" fmla="*/ 220980 h 220980"/>
              <a:gd name="connsiteX11" fmla="*/ 681990 w 1239607"/>
              <a:gd name="connsiteY11" fmla="*/ 213360 h 220980"/>
              <a:gd name="connsiteX12" fmla="*/ 990600 w 1239607"/>
              <a:gd name="connsiteY12" fmla="*/ 220980 h 220980"/>
              <a:gd name="connsiteX13" fmla="*/ 1238250 w 1239607"/>
              <a:gd name="connsiteY13" fmla="*/ 217170 h 220980"/>
              <a:gd name="connsiteX14" fmla="*/ 1230630 w 1239607"/>
              <a:gd name="connsiteY14" fmla="*/ 205740 h 220980"/>
              <a:gd name="connsiteX15" fmla="*/ 1207770 w 1239607"/>
              <a:gd name="connsiteY15" fmla="*/ 201930 h 220980"/>
              <a:gd name="connsiteX16" fmla="*/ 1173480 w 1239607"/>
              <a:gd name="connsiteY16" fmla="*/ 190500 h 220980"/>
              <a:gd name="connsiteX17" fmla="*/ 1150620 w 1239607"/>
              <a:gd name="connsiteY17" fmla="*/ 179070 h 220980"/>
              <a:gd name="connsiteX18" fmla="*/ 1139190 w 1239607"/>
              <a:gd name="connsiteY18" fmla="*/ 175260 h 220980"/>
              <a:gd name="connsiteX19" fmla="*/ 1127760 w 1239607"/>
              <a:gd name="connsiteY19" fmla="*/ 167640 h 220980"/>
              <a:gd name="connsiteX20" fmla="*/ 1104900 w 1239607"/>
              <a:gd name="connsiteY20" fmla="*/ 160020 h 220980"/>
              <a:gd name="connsiteX21" fmla="*/ 1093470 w 1239607"/>
              <a:gd name="connsiteY21" fmla="*/ 156210 h 220980"/>
              <a:gd name="connsiteX22" fmla="*/ 1082040 w 1239607"/>
              <a:gd name="connsiteY22" fmla="*/ 148590 h 220980"/>
              <a:gd name="connsiteX23" fmla="*/ 1066800 w 1239607"/>
              <a:gd name="connsiteY23" fmla="*/ 144780 h 220980"/>
              <a:gd name="connsiteX24" fmla="*/ 1028700 w 1239607"/>
              <a:gd name="connsiteY24" fmla="*/ 137160 h 220980"/>
              <a:gd name="connsiteX25" fmla="*/ 1005840 w 1239607"/>
              <a:gd name="connsiteY25" fmla="*/ 129540 h 220980"/>
              <a:gd name="connsiteX26" fmla="*/ 979170 w 1239607"/>
              <a:gd name="connsiteY26" fmla="*/ 121920 h 220980"/>
              <a:gd name="connsiteX27" fmla="*/ 967740 w 1239607"/>
              <a:gd name="connsiteY27" fmla="*/ 114300 h 220980"/>
              <a:gd name="connsiteX28" fmla="*/ 944880 w 1239607"/>
              <a:gd name="connsiteY28" fmla="*/ 106680 h 220980"/>
              <a:gd name="connsiteX29" fmla="*/ 933450 w 1239607"/>
              <a:gd name="connsiteY29" fmla="*/ 102870 h 220980"/>
              <a:gd name="connsiteX30" fmla="*/ 922020 w 1239607"/>
              <a:gd name="connsiteY30" fmla="*/ 95250 h 220980"/>
              <a:gd name="connsiteX31" fmla="*/ 902970 w 1239607"/>
              <a:gd name="connsiteY31" fmla="*/ 91440 h 220980"/>
              <a:gd name="connsiteX32" fmla="*/ 887730 w 1239607"/>
              <a:gd name="connsiteY32" fmla="*/ 87630 h 220980"/>
              <a:gd name="connsiteX33" fmla="*/ 876300 w 1239607"/>
              <a:gd name="connsiteY33" fmla="*/ 83820 h 220980"/>
              <a:gd name="connsiteX34" fmla="*/ 857250 w 1239607"/>
              <a:gd name="connsiteY34" fmla="*/ 80010 h 220980"/>
              <a:gd name="connsiteX35" fmla="*/ 845820 w 1239607"/>
              <a:gd name="connsiteY35" fmla="*/ 76200 h 220980"/>
              <a:gd name="connsiteX36" fmla="*/ 830580 w 1239607"/>
              <a:gd name="connsiteY36" fmla="*/ 72390 h 220980"/>
              <a:gd name="connsiteX37" fmla="*/ 819150 w 1239607"/>
              <a:gd name="connsiteY37" fmla="*/ 64770 h 220980"/>
              <a:gd name="connsiteX38" fmla="*/ 781050 w 1239607"/>
              <a:gd name="connsiteY38" fmla="*/ 53340 h 220980"/>
              <a:gd name="connsiteX39" fmla="*/ 758190 w 1239607"/>
              <a:gd name="connsiteY39" fmla="*/ 38100 h 220980"/>
              <a:gd name="connsiteX40" fmla="*/ 727710 w 1239607"/>
              <a:gd name="connsiteY40" fmla="*/ 26670 h 220980"/>
              <a:gd name="connsiteX41" fmla="*/ 704850 w 1239607"/>
              <a:gd name="connsiteY41" fmla="*/ 19050 h 220980"/>
              <a:gd name="connsiteX42" fmla="*/ 693420 w 1239607"/>
              <a:gd name="connsiteY42" fmla="*/ 15240 h 220980"/>
              <a:gd name="connsiteX43" fmla="*/ 670560 w 1239607"/>
              <a:gd name="connsiteY43" fmla="*/ 3810 h 220980"/>
              <a:gd name="connsiteX44" fmla="*/ 605790 w 1239607"/>
              <a:gd name="connsiteY44" fmla="*/ 7620 h 220980"/>
              <a:gd name="connsiteX45" fmla="*/ 548640 w 1239607"/>
              <a:gd name="connsiteY45" fmla="*/ 15240 h 220980"/>
              <a:gd name="connsiteX46" fmla="*/ 457200 w 1239607"/>
              <a:gd name="connsiteY46" fmla="*/ 11430 h 220980"/>
              <a:gd name="connsiteX47" fmla="*/ 434340 w 1239607"/>
              <a:gd name="connsiteY47" fmla="*/ 3810 h 220980"/>
              <a:gd name="connsiteX48" fmla="*/ 422910 w 1239607"/>
              <a:gd name="connsiteY48" fmla="*/ 0 h 220980"/>
              <a:gd name="connsiteX49" fmla="*/ 0 w 1239607"/>
              <a:gd name="connsiteY49" fmla="*/ 3810 h 2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39607" h="220980">
                <a:moveTo>
                  <a:pt x="0" y="3810"/>
                </a:moveTo>
                <a:cubicBezTo>
                  <a:pt x="1270" y="10160"/>
                  <a:pt x="3053" y="16429"/>
                  <a:pt x="3810" y="22860"/>
                </a:cubicBezTo>
                <a:cubicBezTo>
                  <a:pt x="10392" y="78809"/>
                  <a:pt x="7787" y="117143"/>
                  <a:pt x="11430" y="179070"/>
                </a:cubicBezTo>
                <a:cubicBezTo>
                  <a:pt x="12679" y="200304"/>
                  <a:pt x="12298" y="196158"/>
                  <a:pt x="26670" y="205740"/>
                </a:cubicBezTo>
                <a:cubicBezTo>
                  <a:pt x="39370" y="204470"/>
                  <a:pt x="52105" y="203513"/>
                  <a:pt x="64770" y="201930"/>
                </a:cubicBezTo>
                <a:cubicBezTo>
                  <a:pt x="72435" y="200972"/>
                  <a:pt x="79905" y="198120"/>
                  <a:pt x="87630" y="198120"/>
                </a:cubicBezTo>
                <a:cubicBezTo>
                  <a:pt x="109257" y="198120"/>
                  <a:pt x="130783" y="201254"/>
                  <a:pt x="152400" y="201930"/>
                </a:cubicBezTo>
                <a:lnTo>
                  <a:pt x="331470" y="205740"/>
                </a:lnTo>
                <a:cubicBezTo>
                  <a:pt x="336550" y="207010"/>
                  <a:pt x="341675" y="208111"/>
                  <a:pt x="346710" y="209550"/>
                </a:cubicBezTo>
                <a:cubicBezTo>
                  <a:pt x="350572" y="210653"/>
                  <a:pt x="354202" y="212572"/>
                  <a:pt x="358140" y="213360"/>
                </a:cubicBezTo>
                <a:cubicBezTo>
                  <a:pt x="426398" y="227012"/>
                  <a:pt x="354871" y="209685"/>
                  <a:pt x="400050" y="220980"/>
                </a:cubicBezTo>
                <a:cubicBezTo>
                  <a:pt x="509352" y="216012"/>
                  <a:pt x="551557" y="213360"/>
                  <a:pt x="681990" y="213360"/>
                </a:cubicBezTo>
                <a:cubicBezTo>
                  <a:pt x="769345" y="213360"/>
                  <a:pt x="897405" y="217974"/>
                  <a:pt x="990600" y="220980"/>
                </a:cubicBezTo>
                <a:lnTo>
                  <a:pt x="1238250" y="217170"/>
                </a:lnTo>
                <a:cubicBezTo>
                  <a:pt x="1242820" y="216880"/>
                  <a:pt x="1234726" y="207788"/>
                  <a:pt x="1230630" y="205740"/>
                </a:cubicBezTo>
                <a:cubicBezTo>
                  <a:pt x="1223720" y="202285"/>
                  <a:pt x="1215264" y="203804"/>
                  <a:pt x="1207770" y="201930"/>
                </a:cubicBezTo>
                <a:lnTo>
                  <a:pt x="1173480" y="190500"/>
                </a:lnTo>
                <a:cubicBezTo>
                  <a:pt x="1144750" y="180923"/>
                  <a:pt x="1180163" y="193842"/>
                  <a:pt x="1150620" y="179070"/>
                </a:cubicBezTo>
                <a:cubicBezTo>
                  <a:pt x="1147028" y="177274"/>
                  <a:pt x="1142782" y="177056"/>
                  <a:pt x="1139190" y="175260"/>
                </a:cubicBezTo>
                <a:cubicBezTo>
                  <a:pt x="1135094" y="173212"/>
                  <a:pt x="1131944" y="169500"/>
                  <a:pt x="1127760" y="167640"/>
                </a:cubicBezTo>
                <a:cubicBezTo>
                  <a:pt x="1120420" y="164378"/>
                  <a:pt x="1112520" y="162560"/>
                  <a:pt x="1104900" y="160020"/>
                </a:cubicBezTo>
                <a:cubicBezTo>
                  <a:pt x="1101090" y="158750"/>
                  <a:pt x="1096812" y="158438"/>
                  <a:pt x="1093470" y="156210"/>
                </a:cubicBezTo>
                <a:cubicBezTo>
                  <a:pt x="1089660" y="153670"/>
                  <a:pt x="1086249" y="150394"/>
                  <a:pt x="1082040" y="148590"/>
                </a:cubicBezTo>
                <a:cubicBezTo>
                  <a:pt x="1077227" y="146527"/>
                  <a:pt x="1071835" y="146219"/>
                  <a:pt x="1066800" y="144780"/>
                </a:cubicBezTo>
                <a:cubicBezTo>
                  <a:pt x="1040201" y="137180"/>
                  <a:pt x="1074215" y="143662"/>
                  <a:pt x="1028700" y="137160"/>
                </a:cubicBezTo>
                <a:cubicBezTo>
                  <a:pt x="1021080" y="134620"/>
                  <a:pt x="1013632" y="131488"/>
                  <a:pt x="1005840" y="129540"/>
                </a:cubicBezTo>
                <a:cubicBezTo>
                  <a:pt x="1000957" y="128319"/>
                  <a:pt x="984636" y="124653"/>
                  <a:pt x="979170" y="121920"/>
                </a:cubicBezTo>
                <a:cubicBezTo>
                  <a:pt x="975074" y="119872"/>
                  <a:pt x="971924" y="116160"/>
                  <a:pt x="967740" y="114300"/>
                </a:cubicBezTo>
                <a:cubicBezTo>
                  <a:pt x="960400" y="111038"/>
                  <a:pt x="952500" y="109220"/>
                  <a:pt x="944880" y="106680"/>
                </a:cubicBezTo>
                <a:cubicBezTo>
                  <a:pt x="941070" y="105410"/>
                  <a:pt x="936792" y="105098"/>
                  <a:pt x="933450" y="102870"/>
                </a:cubicBezTo>
                <a:cubicBezTo>
                  <a:pt x="929640" y="100330"/>
                  <a:pt x="926307" y="96858"/>
                  <a:pt x="922020" y="95250"/>
                </a:cubicBezTo>
                <a:cubicBezTo>
                  <a:pt x="915957" y="92976"/>
                  <a:pt x="909292" y="92845"/>
                  <a:pt x="902970" y="91440"/>
                </a:cubicBezTo>
                <a:cubicBezTo>
                  <a:pt x="897858" y="90304"/>
                  <a:pt x="892765" y="89069"/>
                  <a:pt x="887730" y="87630"/>
                </a:cubicBezTo>
                <a:cubicBezTo>
                  <a:pt x="883868" y="86527"/>
                  <a:pt x="880196" y="84794"/>
                  <a:pt x="876300" y="83820"/>
                </a:cubicBezTo>
                <a:cubicBezTo>
                  <a:pt x="870018" y="82249"/>
                  <a:pt x="863532" y="81581"/>
                  <a:pt x="857250" y="80010"/>
                </a:cubicBezTo>
                <a:cubicBezTo>
                  <a:pt x="853354" y="79036"/>
                  <a:pt x="849682" y="77303"/>
                  <a:pt x="845820" y="76200"/>
                </a:cubicBezTo>
                <a:cubicBezTo>
                  <a:pt x="840785" y="74761"/>
                  <a:pt x="835660" y="73660"/>
                  <a:pt x="830580" y="72390"/>
                </a:cubicBezTo>
                <a:cubicBezTo>
                  <a:pt x="826770" y="69850"/>
                  <a:pt x="823359" y="66574"/>
                  <a:pt x="819150" y="64770"/>
                </a:cubicBezTo>
                <a:cubicBezTo>
                  <a:pt x="804241" y="58381"/>
                  <a:pt x="796416" y="63584"/>
                  <a:pt x="781050" y="53340"/>
                </a:cubicBezTo>
                <a:cubicBezTo>
                  <a:pt x="773430" y="48260"/>
                  <a:pt x="767075" y="40321"/>
                  <a:pt x="758190" y="38100"/>
                </a:cubicBezTo>
                <a:cubicBezTo>
                  <a:pt x="725194" y="29851"/>
                  <a:pt x="760916" y="39952"/>
                  <a:pt x="727710" y="26670"/>
                </a:cubicBezTo>
                <a:cubicBezTo>
                  <a:pt x="720252" y="23687"/>
                  <a:pt x="712470" y="21590"/>
                  <a:pt x="704850" y="19050"/>
                </a:cubicBezTo>
                <a:cubicBezTo>
                  <a:pt x="701040" y="17780"/>
                  <a:pt x="696762" y="17468"/>
                  <a:pt x="693420" y="15240"/>
                </a:cubicBezTo>
                <a:cubicBezTo>
                  <a:pt x="678648" y="5392"/>
                  <a:pt x="686334" y="9068"/>
                  <a:pt x="670560" y="3810"/>
                </a:cubicBezTo>
                <a:cubicBezTo>
                  <a:pt x="648970" y="5080"/>
                  <a:pt x="627348" y="5895"/>
                  <a:pt x="605790" y="7620"/>
                </a:cubicBezTo>
                <a:cubicBezTo>
                  <a:pt x="594599" y="8515"/>
                  <a:pt x="560713" y="13515"/>
                  <a:pt x="548640" y="15240"/>
                </a:cubicBezTo>
                <a:cubicBezTo>
                  <a:pt x="518160" y="13970"/>
                  <a:pt x="487555" y="14466"/>
                  <a:pt x="457200" y="11430"/>
                </a:cubicBezTo>
                <a:cubicBezTo>
                  <a:pt x="449208" y="10631"/>
                  <a:pt x="441960" y="6350"/>
                  <a:pt x="434340" y="3810"/>
                </a:cubicBezTo>
                <a:cubicBezTo>
                  <a:pt x="430530" y="2540"/>
                  <a:pt x="426926" y="0"/>
                  <a:pt x="422910" y="0"/>
                </a:cubicBezTo>
                <a:lnTo>
                  <a:pt x="0" y="381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接點: 弧形 31">
            <a:extLst>
              <a:ext uri="{FF2B5EF4-FFF2-40B4-BE49-F238E27FC236}">
                <a16:creationId xmlns:a16="http://schemas.microsoft.com/office/drawing/2014/main" id="{F6016938-694C-430F-BDC1-A7AB980A064F}"/>
              </a:ext>
            </a:extLst>
          </p:cNvPr>
          <p:cNvCxnSpPr>
            <a:cxnSpLocks/>
          </p:cNvCxnSpPr>
          <p:nvPr/>
        </p:nvCxnSpPr>
        <p:spPr>
          <a:xfrm flipV="1">
            <a:off x="3568827" y="1037473"/>
            <a:ext cx="3364315" cy="2317783"/>
          </a:xfrm>
          <a:prstGeom prst="curvedConnector3">
            <a:avLst>
              <a:gd name="adj1" fmla="val 23047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31C5DC2-F4C9-44CF-804B-675081358047}"/>
                  </a:ext>
                </a:extLst>
              </p:cNvPr>
              <p:cNvSpPr/>
              <p:nvPr/>
            </p:nvSpPr>
            <p:spPr>
              <a:xfrm>
                <a:off x="7075584" y="634767"/>
                <a:ext cx="1547347" cy="805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31C5DC2-F4C9-44CF-804B-6750813580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584" y="634767"/>
                <a:ext cx="1547347" cy="8054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9112EA69-04AE-4E4A-AB4F-F0568AEFD3A8}"/>
                  </a:ext>
                </a:extLst>
              </p:cNvPr>
              <p:cNvSpPr/>
              <p:nvPr/>
            </p:nvSpPr>
            <p:spPr>
              <a:xfrm>
                <a:off x="6788870" y="1754158"/>
                <a:ext cx="2120773" cy="805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limLoc m:val="subSup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9112EA69-04AE-4E4A-AB4F-F0568AEFD3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870" y="1754158"/>
                <a:ext cx="2120773" cy="8054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501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/>
      <p:bldP spid="23" grpId="0" animBg="1"/>
      <p:bldP spid="26" grpId="0"/>
      <p:bldP spid="28" grpId="0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A9BAAA9-3C22-4635-80C8-F152017A4C90}"/>
              </a:ext>
            </a:extLst>
          </p:cNvPr>
          <p:cNvSpPr/>
          <p:nvPr/>
        </p:nvSpPr>
        <p:spPr>
          <a:xfrm>
            <a:off x="1196342" y="59842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5. </a:t>
            </a:r>
            <a:endParaRPr lang="zh-TW" altLang="en-US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D50E0E04-2529-4D13-BABF-43B8BC310A96}"/>
              </a:ext>
            </a:extLst>
          </p:cNvPr>
          <p:cNvCxnSpPr/>
          <p:nvPr/>
        </p:nvCxnSpPr>
        <p:spPr>
          <a:xfrm>
            <a:off x="1647930" y="1686805"/>
            <a:ext cx="0" cy="2121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8B8473F-FC24-4C21-AFA4-BFB751E598B5}"/>
              </a:ext>
            </a:extLst>
          </p:cNvPr>
          <p:cNvCxnSpPr>
            <a:cxnSpLocks/>
          </p:cNvCxnSpPr>
          <p:nvPr/>
        </p:nvCxnSpPr>
        <p:spPr>
          <a:xfrm>
            <a:off x="1327890" y="3631429"/>
            <a:ext cx="2441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1EFFA504-94C6-4D33-9053-3B4056CEFF0C}"/>
              </a:ext>
            </a:extLst>
          </p:cNvPr>
          <p:cNvSpPr/>
          <p:nvPr/>
        </p:nvSpPr>
        <p:spPr>
          <a:xfrm>
            <a:off x="1858242" y="1924549"/>
            <a:ext cx="1828800" cy="1481399"/>
          </a:xfrm>
          <a:custGeom>
            <a:avLst/>
            <a:gdLst>
              <a:gd name="connsiteX0" fmla="*/ 0 w 1828800"/>
              <a:gd name="connsiteY0" fmla="*/ 0 h 1481399"/>
              <a:gd name="connsiteX1" fmla="*/ 521208 w 1828800"/>
              <a:gd name="connsiteY1" fmla="*/ 1024128 h 1481399"/>
              <a:gd name="connsiteX2" fmla="*/ 1828800 w 1828800"/>
              <a:gd name="connsiteY2" fmla="*/ 1481328 h 148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1481399">
                <a:moveTo>
                  <a:pt x="0" y="0"/>
                </a:moveTo>
                <a:cubicBezTo>
                  <a:pt x="108204" y="388620"/>
                  <a:pt x="216408" y="777240"/>
                  <a:pt x="521208" y="1024128"/>
                </a:cubicBezTo>
                <a:cubicBezTo>
                  <a:pt x="826008" y="1271016"/>
                  <a:pt x="1595628" y="1485900"/>
                  <a:pt x="1828800" y="14813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F6FD3D6-0335-494C-BBB4-95E6FA09E1E5}"/>
              </a:ext>
            </a:extLst>
          </p:cNvPr>
          <p:cNvCxnSpPr>
            <a:cxnSpLocks/>
          </p:cNvCxnSpPr>
          <p:nvPr/>
        </p:nvCxnSpPr>
        <p:spPr>
          <a:xfrm>
            <a:off x="1940538" y="2226301"/>
            <a:ext cx="27431" cy="1481399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4BF971F-2ABB-4582-99FF-459294BC249D}"/>
              </a:ext>
            </a:extLst>
          </p:cNvPr>
          <p:cNvCxnSpPr>
            <a:cxnSpLocks/>
          </p:cNvCxnSpPr>
          <p:nvPr/>
        </p:nvCxnSpPr>
        <p:spPr>
          <a:xfrm>
            <a:off x="3229844" y="3323581"/>
            <a:ext cx="0" cy="38411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2554AE11-2992-4E7B-9E6A-FE241B16672A}"/>
              </a:ext>
            </a:extLst>
          </p:cNvPr>
          <p:cNvSpPr/>
          <p:nvPr/>
        </p:nvSpPr>
        <p:spPr>
          <a:xfrm>
            <a:off x="1967969" y="3323581"/>
            <a:ext cx="1261875" cy="307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1B927495-3117-459A-BDA9-9A1181468913}"/>
              </a:ext>
            </a:extLst>
          </p:cNvPr>
          <p:cNvSpPr/>
          <p:nvPr/>
        </p:nvSpPr>
        <p:spPr>
          <a:xfrm>
            <a:off x="1967208" y="3118603"/>
            <a:ext cx="1239607" cy="220980"/>
          </a:xfrm>
          <a:custGeom>
            <a:avLst/>
            <a:gdLst>
              <a:gd name="connsiteX0" fmla="*/ 0 w 1239607"/>
              <a:gd name="connsiteY0" fmla="*/ 3810 h 220980"/>
              <a:gd name="connsiteX1" fmla="*/ 3810 w 1239607"/>
              <a:gd name="connsiteY1" fmla="*/ 22860 h 220980"/>
              <a:gd name="connsiteX2" fmla="*/ 11430 w 1239607"/>
              <a:gd name="connsiteY2" fmla="*/ 179070 h 220980"/>
              <a:gd name="connsiteX3" fmla="*/ 26670 w 1239607"/>
              <a:gd name="connsiteY3" fmla="*/ 205740 h 220980"/>
              <a:gd name="connsiteX4" fmla="*/ 64770 w 1239607"/>
              <a:gd name="connsiteY4" fmla="*/ 201930 h 220980"/>
              <a:gd name="connsiteX5" fmla="*/ 87630 w 1239607"/>
              <a:gd name="connsiteY5" fmla="*/ 198120 h 220980"/>
              <a:gd name="connsiteX6" fmla="*/ 152400 w 1239607"/>
              <a:gd name="connsiteY6" fmla="*/ 201930 h 220980"/>
              <a:gd name="connsiteX7" fmla="*/ 331470 w 1239607"/>
              <a:gd name="connsiteY7" fmla="*/ 205740 h 220980"/>
              <a:gd name="connsiteX8" fmla="*/ 346710 w 1239607"/>
              <a:gd name="connsiteY8" fmla="*/ 209550 h 220980"/>
              <a:gd name="connsiteX9" fmla="*/ 358140 w 1239607"/>
              <a:gd name="connsiteY9" fmla="*/ 213360 h 220980"/>
              <a:gd name="connsiteX10" fmla="*/ 400050 w 1239607"/>
              <a:gd name="connsiteY10" fmla="*/ 220980 h 220980"/>
              <a:gd name="connsiteX11" fmla="*/ 681990 w 1239607"/>
              <a:gd name="connsiteY11" fmla="*/ 213360 h 220980"/>
              <a:gd name="connsiteX12" fmla="*/ 990600 w 1239607"/>
              <a:gd name="connsiteY12" fmla="*/ 220980 h 220980"/>
              <a:gd name="connsiteX13" fmla="*/ 1238250 w 1239607"/>
              <a:gd name="connsiteY13" fmla="*/ 217170 h 220980"/>
              <a:gd name="connsiteX14" fmla="*/ 1230630 w 1239607"/>
              <a:gd name="connsiteY14" fmla="*/ 205740 h 220980"/>
              <a:gd name="connsiteX15" fmla="*/ 1207770 w 1239607"/>
              <a:gd name="connsiteY15" fmla="*/ 201930 h 220980"/>
              <a:gd name="connsiteX16" fmla="*/ 1173480 w 1239607"/>
              <a:gd name="connsiteY16" fmla="*/ 190500 h 220980"/>
              <a:gd name="connsiteX17" fmla="*/ 1150620 w 1239607"/>
              <a:gd name="connsiteY17" fmla="*/ 179070 h 220980"/>
              <a:gd name="connsiteX18" fmla="*/ 1139190 w 1239607"/>
              <a:gd name="connsiteY18" fmla="*/ 175260 h 220980"/>
              <a:gd name="connsiteX19" fmla="*/ 1127760 w 1239607"/>
              <a:gd name="connsiteY19" fmla="*/ 167640 h 220980"/>
              <a:gd name="connsiteX20" fmla="*/ 1104900 w 1239607"/>
              <a:gd name="connsiteY20" fmla="*/ 160020 h 220980"/>
              <a:gd name="connsiteX21" fmla="*/ 1093470 w 1239607"/>
              <a:gd name="connsiteY21" fmla="*/ 156210 h 220980"/>
              <a:gd name="connsiteX22" fmla="*/ 1082040 w 1239607"/>
              <a:gd name="connsiteY22" fmla="*/ 148590 h 220980"/>
              <a:gd name="connsiteX23" fmla="*/ 1066800 w 1239607"/>
              <a:gd name="connsiteY23" fmla="*/ 144780 h 220980"/>
              <a:gd name="connsiteX24" fmla="*/ 1028700 w 1239607"/>
              <a:gd name="connsiteY24" fmla="*/ 137160 h 220980"/>
              <a:gd name="connsiteX25" fmla="*/ 1005840 w 1239607"/>
              <a:gd name="connsiteY25" fmla="*/ 129540 h 220980"/>
              <a:gd name="connsiteX26" fmla="*/ 979170 w 1239607"/>
              <a:gd name="connsiteY26" fmla="*/ 121920 h 220980"/>
              <a:gd name="connsiteX27" fmla="*/ 967740 w 1239607"/>
              <a:gd name="connsiteY27" fmla="*/ 114300 h 220980"/>
              <a:gd name="connsiteX28" fmla="*/ 944880 w 1239607"/>
              <a:gd name="connsiteY28" fmla="*/ 106680 h 220980"/>
              <a:gd name="connsiteX29" fmla="*/ 933450 w 1239607"/>
              <a:gd name="connsiteY29" fmla="*/ 102870 h 220980"/>
              <a:gd name="connsiteX30" fmla="*/ 922020 w 1239607"/>
              <a:gd name="connsiteY30" fmla="*/ 95250 h 220980"/>
              <a:gd name="connsiteX31" fmla="*/ 902970 w 1239607"/>
              <a:gd name="connsiteY31" fmla="*/ 91440 h 220980"/>
              <a:gd name="connsiteX32" fmla="*/ 887730 w 1239607"/>
              <a:gd name="connsiteY32" fmla="*/ 87630 h 220980"/>
              <a:gd name="connsiteX33" fmla="*/ 876300 w 1239607"/>
              <a:gd name="connsiteY33" fmla="*/ 83820 h 220980"/>
              <a:gd name="connsiteX34" fmla="*/ 857250 w 1239607"/>
              <a:gd name="connsiteY34" fmla="*/ 80010 h 220980"/>
              <a:gd name="connsiteX35" fmla="*/ 845820 w 1239607"/>
              <a:gd name="connsiteY35" fmla="*/ 76200 h 220980"/>
              <a:gd name="connsiteX36" fmla="*/ 830580 w 1239607"/>
              <a:gd name="connsiteY36" fmla="*/ 72390 h 220980"/>
              <a:gd name="connsiteX37" fmla="*/ 819150 w 1239607"/>
              <a:gd name="connsiteY37" fmla="*/ 64770 h 220980"/>
              <a:gd name="connsiteX38" fmla="*/ 781050 w 1239607"/>
              <a:gd name="connsiteY38" fmla="*/ 53340 h 220980"/>
              <a:gd name="connsiteX39" fmla="*/ 758190 w 1239607"/>
              <a:gd name="connsiteY39" fmla="*/ 38100 h 220980"/>
              <a:gd name="connsiteX40" fmla="*/ 727710 w 1239607"/>
              <a:gd name="connsiteY40" fmla="*/ 26670 h 220980"/>
              <a:gd name="connsiteX41" fmla="*/ 704850 w 1239607"/>
              <a:gd name="connsiteY41" fmla="*/ 19050 h 220980"/>
              <a:gd name="connsiteX42" fmla="*/ 693420 w 1239607"/>
              <a:gd name="connsiteY42" fmla="*/ 15240 h 220980"/>
              <a:gd name="connsiteX43" fmla="*/ 670560 w 1239607"/>
              <a:gd name="connsiteY43" fmla="*/ 3810 h 220980"/>
              <a:gd name="connsiteX44" fmla="*/ 605790 w 1239607"/>
              <a:gd name="connsiteY44" fmla="*/ 7620 h 220980"/>
              <a:gd name="connsiteX45" fmla="*/ 548640 w 1239607"/>
              <a:gd name="connsiteY45" fmla="*/ 15240 h 220980"/>
              <a:gd name="connsiteX46" fmla="*/ 457200 w 1239607"/>
              <a:gd name="connsiteY46" fmla="*/ 11430 h 220980"/>
              <a:gd name="connsiteX47" fmla="*/ 434340 w 1239607"/>
              <a:gd name="connsiteY47" fmla="*/ 3810 h 220980"/>
              <a:gd name="connsiteX48" fmla="*/ 422910 w 1239607"/>
              <a:gd name="connsiteY48" fmla="*/ 0 h 220980"/>
              <a:gd name="connsiteX49" fmla="*/ 0 w 1239607"/>
              <a:gd name="connsiteY49" fmla="*/ 3810 h 2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39607" h="220980">
                <a:moveTo>
                  <a:pt x="0" y="3810"/>
                </a:moveTo>
                <a:cubicBezTo>
                  <a:pt x="1270" y="10160"/>
                  <a:pt x="3053" y="16429"/>
                  <a:pt x="3810" y="22860"/>
                </a:cubicBezTo>
                <a:cubicBezTo>
                  <a:pt x="10392" y="78809"/>
                  <a:pt x="7787" y="117143"/>
                  <a:pt x="11430" y="179070"/>
                </a:cubicBezTo>
                <a:cubicBezTo>
                  <a:pt x="12679" y="200304"/>
                  <a:pt x="12298" y="196158"/>
                  <a:pt x="26670" y="205740"/>
                </a:cubicBezTo>
                <a:cubicBezTo>
                  <a:pt x="39370" y="204470"/>
                  <a:pt x="52105" y="203513"/>
                  <a:pt x="64770" y="201930"/>
                </a:cubicBezTo>
                <a:cubicBezTo>
                  <a:pt x="72435" y="200972"/>
                  <a:pt x="79905" y="198120"/>
                  <a:pt x="87630" y="198120"/>
                </a:cubicBezTo>
                <a:cubicBezTo>
                  <a:pt x="109257" y="198120"/>
                  <a:pt x="130783" y="201254"/>
                  <a:pt x="152400" y="201930"/>
                </a:cubicBezTo>
                <a:lnTo>
                  <a:pt x="331470" y="205740"/>
                </a:lnTo>
                <a:cubicBezTo>
                  <a:pt x="336550" y="207010"/>
                  <a:pt x="341675" y="208111"/>
                  <a:pt x="346710" y="209550"/>
                </a:cubicBezTo>
                <a:cubicBezTo>
                  <a:pt x="350572" y="210653"/>
                  <a:pt x="354202" y="212572"/>
                  <a:pt x="358140" y="213360"/>
                </a:cubicBezTo>
                <a:cubicBezTo>
                  <a:pt x="426398" y="227012"/>
                  <a:pt x="354871" y="209685"/>
                  <a:pt x="400050" y="220980"/>
                </a:cubicBezTo>
                <a:cubicBezTo>
                  <a:pt x="509352" y="216012"/>
                  <a:pt x="551557" y="213360"/>
                  <a:pt x="681990" y="213360"/>
                </a:cubicBezTo>
                <a:cubicBezTo>
                  <a:pt x="769345" y="213360"/>
                  <a:pt x="897405" y="217974"/>
                  <a:pt x="990600" y="220980"/>
                </a:cubicBezTo>
                <a:lnTo>
                  <a:pt x="1238250" y="217170"/>
                </a:lnTo>
                <a:cubicBezTo>
                  <a:pt x="1242820" y="216880"/>
                  <a:pt x="1234726" y="207788"/>
                  <a:pt x="1230630" y="205740"/>
                </a:cubicBezTo>
                <a:cubicBezTo>
                  <a:pt x="1223720" y="202285"/>
                  <a:pt x="1215264" y="203804"/>
                  <a:pt x="1207770" y="201930"/>
                </a:cubicBezTo>
                <a:lnTo>
                  <a:pt x="1173480" y="190500"/>
                </a:lnTo>
                <a:cubicBezTo>
                  <a:pt x="1144750" y="180923"/>
                  <a:pt x="1180163" y="193842"/>
                  <a:pt x="1150620" y="179070"/>
                </a:cubicBezTo>
                <a:cubicBezTo>
                  <a:pt x="1147028" y="177274"/>
                  <a:pt x="1142782" y="177056"/>
                  <a:pt x="1139190" y="175260"/>
                </a:cubicBezTo>
                <a:cubicBezTo>
                  <a:pt x="1135094" y="173212"/>
                  <a:pt x="1131944" y="169500"/>
                  <a:pt x="1127760" y="167640"/>
                </a:cubicBezTo>
                <a:cubicBezTo>
                  <a:pt x="1120420" y="164378"/>
                  <a:pt x="1112520" y="162560"/>
                  <a:pt x="1104900" y="160020"/>
                </a:cubicBezTo>
                <a:cubicBezTo>
                  <a:pt x="1101090" y="158750"/>
                  <a:pt x="1096812" y="158438"/>
                  <a:pt x="1093470" y="156210"/>
                </a:cubicBezTo>
                <a:cubicBezTo>
                  <a:pt x="1089660" y="153670"/>
                  <a:pt x="1086249" y="150394"/>
                  <a:pt x="1082040" y="148590"/>
                </a:cubicBezTo>
                <a:cubicBezTo>
                  <a:pt x="1077227" y="146527"/>
                  <a:pt x="1071835" y="146219"/>
                  <a:pt x="1066800" y="144780"/>
                </a:cubicBezTo>
                <a:cubicBezTo>
                  <a:pt x="1040201" y="137180"/>
                  <a:pt x="1074215" y="143662"/>
                  <a:pt x="1028700" y="137160"/>
                </a:cubicBezTo>
                <a:cubicBezTo>
                  <a:pt x="1021080" y="134620"/>
                  <a:pt x="1013632" y="131488"/>
                  <a:pt x="1005840" y="129540"/>
                </a:cubicBezTo>
                <a:cubicBezTo>
                  <a:pt x="1000957" y="128319"/>
                  <a:pt x="984636" y="124653"/>
                  <a:pt x="979170" y="121920"/>
                </a:cubicBezTo>
                <a:cubicBezTo>
                  <a:pt x="975074" y="119872"/>
                  <a:pt x="971924" y="116160"/>
                  <a:pt x="967740" y="114300"/>
                </a:cubicBezTo>
                <a:cubicBezTo>
                  <a:pt x="960400" y="111038"/>
                  <a:pt x="952500" y="109220"/>
                  <a:pt x="944880" y="106680"/>
                </a:cubicBezTo>
                <a:cubicBezTo>
                  <a:pt x="941070" y="105410"/>
                  <a:pt x="936792" y="105098"/>
                  <a:pt x="933450" y="102870"/>
                </a:cubicBezTo>
                <a:cubicBezTo>
                  <a:pt x="929640" y="100330"/>
                  <a:pt x="926307" y="96858"/>
                  <a:pt x="922020" y="95250"/>
                </a:cubicBezTo>
                <a:cubicBezTo>
                  <a:pt x="915957" y="92976"/>
                  <a:pt x="909292" y="92845"/>
                  <a:pt x="902970" y="91440"/>
                </a:cubicBezTo>
                <a:cubicBezTo>
                  <a:pt x="897858" y="90304"/>
                  <a:pt x="892765" y="89069"/>
                  <a:pt x="887730" y="87630"/>
                </a:cubicBezTo>
                <a:cubicBezTo>
                  <a:pt x="883868" y="86527"/>
                  <a:pt x="880196" y="84794"/>
                  <a:pt x="876300" y="83820"/>
                </a:cubicBezTo>
                <a:cubicBezTo>
                  <a:pt x="870018" y="82249"/>
                  <a:pt x="863532" y="81581"/>
                  <a:pt x="857250" y="80010"/>
                </a:cubicBezTo>
                <a:cubicBezTo>
                  <a:pt x="853354" y="79036"/>
                  <a:pt x="849682" y="77303"/>
                  <a:pt x="845820" y="76200"/>
                </a:cubicBezTo>
                <a:cubicBezTo>
                  <a:pt x="840785" y="74761"/>
                  <a:pt x="835660" y="73660"/>
                  <a:pt x="830580" y="72390"/>
                </a:cubicBezTo>
                <a:cubicBezTo>
                  <a:pt x="826770" y="69850"/>
                  <a:pt x="823359" y="66574"/>
                  <a:pt x="819150" y="64770"/>
                </a:cubicBezTo>
                <a:cubicBezTo>
                  <a:pt x="804241" y="58381"/>
                  <a:pt x="796416" y="63584"/>
                  <a:pt x="781050" y="53340"/>
                </a:cubicBezTo>
                <a:cubicBezTo>
                  <a:pt x="773430" y="48260"/>
                  <a:pt x="767075" y="40321"/>
                  <a:pt x="758190" y="38100"/>
                </a:cubicBezTo>
                <a:cubicBezTo>
                  <a:pt x="725194" y="29851"/>
                  <a:pt x="760916" y="39952"/>
                  <a:pt x="727710" y="26670"/>
                </a:cubicBezTo>
                <a:cubicBezTo>
                  <a:pt x="720252" y="23687"/>
                  <a:pt x="712470" y="21590"/>
                  <a:pt x="704850" y="19050"/>
                </a:cubicBezTo>
                <a:cubicBezTo>
                  <a:pt x="701040" y="17780"/>
                  <a:pt x="696762" y="17468"/>
                  <a:pt x="693420" y="15240"/>
                </a:cubicBezTo>
                <a:cubicBezTo>
                  <a:pt x="678648" y="5392"/>
                  <a:pt x="686334" y="9068"/>
                  <a:pt x="670560" y="3810"/>
                </a:cubicBezTo>
                <a:cubicBezTo>
                  <a:pt x="648970" y="5080"/>
                  <a:pt x="627348" y="5895"/>
                  <a:pt x="605790" y="7620"/>
                </a:cubicBezTo>
                <a:cubicBezTo>
                  <a:pt x="594599" y="8515"/>
                  <a:pt x="560713" y="13515"/>
                  <a:pt x="548640" y="15240"/>
                </a:cubicBezTo>
                <a:cubicBezTo>
                  <a:pt x="518160" y="13970"/>
                  <a:pt x="487555" y="14466"/>
                  <a:pt x="457200" y="11430"/>
                </a:cubicBezTo>
                <a:cubicBezTo>
                  <a:pt x="449208" y="10631"/>
                  <a:pt x="441960" y="6350"/>
                  <a:pt x="434340" y="3810"/>
                </a:cubicBezTo>
                <a:cubicBezTo>
                  <a:pt x="430530" y="2540"/>
                  <a:pt x="426926" y="0"/>
                  <a:pt x="422910" y="0"/>
                </a:cubicBezTo>
                <a:lnTo>
                  <a:pt x="0" y="381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30294636-D8B0-4E4D-9FCA-838CE8838F56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 flipH="1" flipV="1">
            <a:off x="2259924" y="1356763"/>
            <a:ext cx="2060993" cy="171907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B2B0241-0EB6-490E-90D5-374DFF4CBF13}"/>
                  </a:ext>
                </a:extLst>
              </p:cNvPr>
              <p:cNvSpPr/>
              <p:nvPr/>
            </p:nvSpPr>
            <p:spPr>
              <a:xfrm>
                <a:off x="4149957" y="783095"/>
                <a:ext cx="1883528" cy="805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</m:t>
                      </m:r>
                      <m:nary>
                        <m:naryPr>
                          <m:limLoc m:val="subSup"/>
                          <m:ctrlPr>
                            <a:rPr lang="zh-TW" alt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f>
                            <m:fPr>
                              <m:ctrlPr>
                                <a:rPr lang="zh-TW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</m:sub>
                        <m:sup>
                          <m:r>
                            <a:rPr lang="zh-TW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en-US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TW" alt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zh-TW" alt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zh-TW" altLang="en-US" i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  <m:r>
                        <a:rPr lang="zh-TW" alt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zh-TW" alt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B2B0241-0EB6-490E-90D5-374DFF4CBF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957" y="783095"/>
                <a:ext cx="1883528" cy="8054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接點: 弧形 19">
            <a:extLst>
              <a:ext uri="{FF2B5EF4-FFF2-40B4-BE49-F238E27FC236}">
                <a16:creationId xmlns:a16="http://schemas.microsoft.com/office/drawing/2014/main" id="{D1FED99B-5994-45B3-81DB-250EAA5CBEE6}"/>
              </a:ext>
            </a:extLst>
          </p:cNvPr>
          <p:cNvCxnSpPr>
            <a:cxnSpLocks/>
          </p:cNvCxnSpPr>
          <p:nvPr/>
        </p:nvCxnSpPr>
        <p:spPr>
          <a:xfrm flipV="1">
            <a:off x="2750922" y="2372076"/>
            <a:ext cx="1325778" cy="1100203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551ADA6-6795-46ED-83EF-DCB806BEC1CA}"/>
                  </a:ext>
                </a:extLst>
              </p:cNvPr>
              <p:cNvSpPr/>
              <p:nvPr/>
            </p:nvSpPr>
            <p:spPr>
              <a:xfrm>
                <a:off x="4249858" y="1941812"/>
                <a:ext cx="494046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551ADA6-6795-46ED-83EF-DCB806BEC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858" y="1941812"/>
                <a:ext cx="494046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EE696545-AB17-4459-BCC5-895B64FCD735}"/>
                  </a:ext>
                </a:extLst>
              </p:cNvPr>
              <p:cNvSpPr/>
              <p:nvPr/>
            </p:nvSpPr>
            <p:spPr>
              <a:xfrm>
                <a:off x="1496987" y="4255845"/>
                <a:ext cx="2643159" cy="601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kern="10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limLoc m:val="subSup"/>
                        <m:ctrlPr>
                          <a:rPr lang="zh-TW" alt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f>
                          <m:fPr>
                            <m:ctrlPr>
                              <a:rPr lang="zh-TW" alt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TW" altLang="en-US" i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</m:sub>
                      <m:sup>
                        <m:r>
                          <a:rPr lang="zh-TW" alt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d>
                          <m:dPr>
                            <m:ctrlPr>
                              <a:rPr lang="zh-TW" alt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TW" altLang="en-US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TW" altLang="en-US" i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zh-TW" alt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zh-TW" altLang="en-US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zh-TW" altLang="en-US" i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nary>
                    <m:r>
                      <a:rPr lang="zh-TW" alt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en-US" altLang="zh-TW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b="0" dirty="0">
                    <a:solidFill>
                      <a:schemeClr val="accent1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zh-TW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EE696545-AB17-4459-BCC5-895B64FCD7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987" y="4255845"/>
                <a:ext cx="2643159" cy="6019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接點: 弧形 26">
            <a:extLst>
              <a:ext uri="{FF2B5EF4-FFF2-40B4-BE49-F238E27FC236}">
                <a16:creationId xmlns:a16="http://schemas.microsoft.com/office/drawing/2014/main" id="{5F7A3190-E002-43A4-869B-9F1C53E63D9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57457" y="2521202"/>
            <a:ext cx="2728025" cy="1343222"/>
          </a:xfrm>
          <a:prstGeom prst="curvedConnector3">
            <a:avLst>
              <a:gd name="adj1" fmla="val 997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A48138C3-CA07-4B9E-AB21-D07724EFE96E}"/>
                  </a:ext>
                </a:extLst>
              </p:cNvPr>
              <p:cNvSpPr/>
              <p:nvPr/>
            </p:nvSpPr>
            <p:spPr>
              <a:xfrm>
                <a:off x="5869030" y="1464180"/>
                <a:ext cx="2378600" cy="644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f>
                          <m:f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</m:sub>
                      <m:sup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lang="en-US" altLang="zh-TW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b="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A48138C3-CA07-4B9E-AB21-D07724EFE9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030" y="1464180"/>
                <a:ext cx="2378600" cy="6448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2DD37BF-2D4C-4CDA-90F2-0E2DE30E51AD}"/>
                  </a:ext>
                </a:extLst>
              </p:cNvPr>
              <p:cNvSpPr/>
              <p:nvPr/>
            </p:nvSpPr>
            <p:spPr>
              <a:xfrm>
                <a:off x="5587033" y="2093014"/>
                <a:ext cx="2872197" cy="728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400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 i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zh-TW" altLang="en-US" sz="1400" i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1400" smtClean="0">
                          <a:latin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rad>
                      <m:r>
                        <a:rPr lang="zh-TW" altLang="en-US" sz="1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1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TW" altLang="en-US" sz="1400" i="0">
                          <a:latin typeface="Cambria Math" panose="02040503050406030204" pitchFamily="18" charset="0"/>
                        </a:rPr>
                        <m:t>−2</m:t>
                      </m:r>
                      <m:rad>
                        <m:radPr>
                          <m:degHide m:val="on"/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sz="1400" i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</m:e>
                      </m:rad>
                      <m:r>
                        <a:rPr lang="zh-TW" altLang="en-US" sz="14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1400" i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zh-TW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2DD37BF-2D4C-4CDA-90F2-0E2DE30E5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033" y="2093014"/>
                <a:ext cx="2872197" cy="7288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2F7C5A95-1D93-4A2F-83F6-62E1F4AC6D95}"/>
                  </a:ext>
                </a:extLst>
              </p:cNvPr>
              <p:cNvSpPr/>
              <p:nvPr/>
            </p:nvSpPr>
            <p:spPr>
              <a:xfrm>
                <a:off x="5587033" y="2885036"/>
                <a:ext cx="217328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40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zh-TW" altLang="en-US" sz="1400" i="0">
                          <a:latin typeface="Cambria Math" panose="02040503050406030204" pitchFamily="18" charset="0"/>
                        </a:rPr>
                        <m:t>64</m:t>
                      </m:r>
                      <m:sSup>
                        <m:sSup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zh-TW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TW" altLang="en-US" sz="1400" i="0">
                          <a:latin typeface="Cambria Math" panose="02040503050406030204" pitchFamily="18" charset="0"/>
                        </a:rPr>
                        <m:t>−176</m:t>
                      </m:r>
                      <m:r>
                        <a:rPr lang="zh-TW" altLang="en-US" sz="1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TW" altLang="en-US" sz="1400" i="0">
                          <a:latin typeface="Cambria Math" panose="02040503050406030204" pitchFamily="18" charset="0"/>
                        </a:rPr>
                        <m:t>+25=0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2F7C5A95-1D93-4A2F-83F6-62E1F4AC6D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033" y="2885036"/>
                <a:ext cx="2173287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40E6EA49-BF9F-4411-A8A0-6327544BF66A}"/>
                  </a:ext>
                </a:extLst>
              </p:cNvPr>
              <p:cNvSpPr/>
              <p:nvPr/>
            </p:nvSpPr>
            <p:spPr>
              <a:xfrm>
                <a:off x="5587033" y="3245006"/>
                <a:ext cx="2903487" cy="553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40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zh-TW" altLang="en-US" sz="1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TW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 i="0">
                              <a:latin typeface="Cambria Math" panose="02040503050406030204" pitchFamily="18" charset="0"/>
                            </a:rPr>
                            <m:t>176±</m:t>
                          </m:r>
                          <m:rad>
                            <m:radPr>
                              <m:degHide m:val="on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TW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1400" i="0">
                                      <a:latin typeface="Cambria Math" panose="02040503050406030204" pitchFamily="18" charset="0"/>
                                    </a:rPr>
                                    <m:t>176</m:t>
                                  </m:r>
                                </m:e>
                                <m:sup>
                                  <m:r>
                                    <a:rPr lang="zh-TW" altLang="en-US" sz="1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TW" altLang="en-US" sz="1400" i="0">
                                  <a:latin typeface="Cambria Math" panose="02040503050406030204" pitchFamily="18" charset="0"/>
                                </a:rPr>
                                <m:t>−4×64×25</m:t>
                              </m:r>
                            </m:e>
                          </m:rad>
                        </m:num>
                        <m:den>
                          <m:r>
                            <a:rPr lang="zh-TW" altLang="en-US" sz="1400" i="0">
                              <a:latin typeface="Cambria Math" panose="02040503050406030204" pitchFamily="18" charset="0"/>
                            </a:rPr>
                            <m:t>2×64</m:t>
                          </m:r>
                        </m:den>
                      </m:f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40E6EA49-BF9F-4411-A8A0-6327544BF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033" y="3245006"/>
                <a:ext cx="2903487" cy="5534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B1960EB-B97F-4035-A8A9-9CA1CCC2D338}"/>
                  </a:ext>
                </a:extLst>
              </p:cNvPr>
              <p:cNvSpPr/>
              <p:nvPr/>
            </p:nvSpPr>
            <p:spPr>
              <a:xfrm>
                <a:off x="5975630" y="3983078"/>
                <a:ext cx="1337930" cy="545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 i="0">
                              <a:latin typeface="Cambria Math" panose="02040503050406030204" pitchFamily="18" charset="0"/>
                            </a:rPr>
                            <m:t>176±64</m:t>
                          </m:r>
                          <m:rad>
                            <m:radPr>
                              <m:degHide m:val="on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TW" altLang="en-US" sz="14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rad>
                        </m:num>
                        <m:den>
                          <m:r>
                            <a:rPr lang="zh-TW" altLang="en-US" sz="1400" i="0">
                              <a:latin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B1960EB-B97F-4035-A8A9-9CA1CCC2D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630" y="3983078"/>
                <a:ext cx="1337930" cy="5455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5FB0727-F870-4782-B8C1-718AAC66CBE7}"/>
                  </a:ext>
                </a:extLst>
              </p:cNvPr>
              <p:cNvSpPr/>
              <p:nvPr/>
            </p:nvSpPr>
            <p:spPr>
              <a:xfrm>
                <a:off x="5975630" y="4585038"/>
                <a:ext cx="1139158" cy="545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 i="0">
                              <a:latin typeface="Cambria Math" panose="02040503050406030204" pitchFamily="18" charset="0"/>
                            </a:rPr>
                            <m:t>11±4</m:t>
                          </m:r>
                          <m:rad>
                            <m:radPr>
                              <m:degHide m:val="on"/>
                              <m:ctrlPr>
                                <a:rPr lang="zh-TW" alt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TW" altLang="en-US" sz="14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rad>
                        </m:num>
                        <m:den>
                          <m:r>
                            <a:rPr lang="zh-TW" altLang="en-US" sz="1400" i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5FB0727-F870-4782-B8C1-718AAC66C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630" y="4585038"/>
                <a:ext cx="1139158" cy="5455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6A94802E-C809-4117-A02F-9B73EAC9A4D9}"/>
                  </a:ext>
                </a:extLst>
              </p:cNvPr>
              <p:cNvSpPr/>
              <p:nvPr/>
            </p:nvSpPr>
            <p:spPr>
              <a:xfrm>
                <a:off x="7444718" y="4857805"/>
                <a:ext cx="1605824" cy="675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4</m:t>
                          </m:r>
                          <m:rad>
                            <m:radPr>
                              <m:degHide m:val="on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rad>
                        </m:num>
                        <m:den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6A94802E-C809-4117-A02F-9B73EAC9A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718" y="4857805"/>
                <a:ext cx="1605824" cy="6750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圖片 39">
            <a:extLst>
              <a:ext uri="{FF2B5EF4-FFF2-40B4-BE49-F238E27FC236}">
                <a16:creationId xmlns:a16="http://schemas.microsoft.com/office/drawing/2014/main" id="{8E2BBACF-3EE7-43C4-86F1-2D1F194553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91" y="4734513"/>
            <a:ext cx="973562" cy="9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19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23" grpId="0"/>
      <p:bldP spid="23" grpId="1"/>
      <p:bldP spid="24" grpId="0"/>
      <p:bldP spid="32" grpId="0"/>
      <p:bldP spid="33" grpId="0"/>
      <p:bldP spid="34" grpId="0"/>
      <p:bldP spid="35" grpId="0"/>
      <p:bldP spid="37" grpId="0"/>
      <p:bldP spid="38" grpId="0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7B9387C-C6D4-413A-A077-2176CB173C2E}"/>
              </a:ext>
            </a:extLst>
          </p:cNvPr>
          <p:cNvSpPr/>
          <p:nvPr/>
        </p:nvSpPr>
        <p:spPr>
          <a:xfrm>
            <a:off x="1191260" y="1029315"/>
            <a:ext cx="8107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278765" lvl="0" algn="just">
              <a:spcBef>
                <a:spcPts val="600"/>
              </a:spcBef>
              <a:spcAft>
                <a:spcPts val="0"/>
              </a:spcAft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6.  (12 points)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Find the volume of the solid obtained from rotating the region bounded by the given curves about the specified line.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12EC596-C547-4C46-AF87-461EAB763A4D}"/>
                  </a:ext>
                </a:extLst>
              </p:cNvPr>
              <p:cNvSpPr/>
              <p:nvPr/>
            </p:nvSpPr>
            <p:spPr>
              <a:xfrm>
                <a:off x="1208627" y="1957907"/>
                <a:ext cx="4582986" cy="483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R="278765" lvl="0" algn="just"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altLang="zh-TW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zh-TW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altLang="zh-TW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TW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, about the </a:t>
                </a:r>
                <a:r>
                  <a:rPr lang="en-US" altLang="zh-TW" i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y</a:t>
                </a:r>
                <a:r>
                  <a:rPr lang="en-US" altLang="zh-TW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-axis</a:t>
                </a:r>
                <a:endParaRPr lang="zh-TW" altLang="zh-TW" kern="1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12EC596-C547-4C46-AF87-461EAB763A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627" y="1957907"/>
                <a:ext cx="4582986" cy="483466"/>
              </a:xfrm>
              <a:prstGeom prst="rect">
                <a:avLst/>
              </a:prstGeom>
              <a:blipFill>
                <a:blip r:embed="rId2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C364C877-5D00-48D6-AE85-CC690EB043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24" t="523"/>
          <a:stretch/>
        </p:blipFill>
        <p:spPr>
          <a:xfrm>
            <a:off x="1739900" y="2750388"/>
            <a:ext cx="3040380" cy="2910666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364B7E0-B360-469A-BF09-49DF607C92E0}"/>
              </a:ext>
            </a:extLst>
          </p:cNvPr>
          <p:cNvCxnSpPr/>
          <p:nvPr/>
        </p:nvCxnSpPr>
        <p:spPr>
          <a:xfrm>
            <a:off x="2184400" y="2750388"/>
            <a:ext cx="0" cy="21467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C843D03-0562-4AB7-91FD-EC24D9626481}"/>
              </a:ext>
            </a:extLst>
          </p:cNvPr>
          <p:cNvCxnSpPr/>
          <p:nvPr/>
        </p:nvCxnSpPr>
        <p:spPr>
          <a:xfrm>
            <a:off x="3860800" y="2750388"/>
            <a:ext cx="0" cy="21467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1225371-3A77-415E-B81F-BF35771653A2}"/>
                  </a:ext>
                </a:extLst>
              </p:cNvPr>
              <p:cNvSpPr/>
              <p:nvPr/>
            </p:nvSpPr>
            <p:spPr>
              <a:xfrm>
                <a:off x="2001497" y="4894791"/>
                <a:ext cx="3658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kern="1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zh-TW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1225371-3A77-415E-B81F-BF3577165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497" y="4894791"/>
                <a:ext cx="3658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10438A0-81CC-4EB8-B575-6F108424E0C4}"/>
                  </a:ext>
                </a:extLst>
              </p:cNvPr>
              <p:cNvSpPr/>
              <p:nvPr/>
            </p:nvSpPr>
            <p:spPr>
              <a:xfrm>
                <a:off x="3677897" y="4909755"/>
                <a:ext cx="3658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TW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10438A0-81CC-4EB8-B575-6F108424E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897" y="4909755"/>
                <a:ext cx="3658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號: 弧形左彎 14">
            <a:extLst>
              <a:ext uri="{FF2B5EF4-FFF2-40B4-BE49-F238E27FC236}">
                <a16:creationId xmlns:a16="http://schemas.microsoft.com/office/drawing/2014/main" id="{7340D96D-1115-4263-BF37-FC304FB72B48}"/>
              </a:ext>
            </a:extLst>
          </p:cNvPr>
          <p:cNvSpPr/>
          <p:nvPr/>
        </p:nvSpPr>
        <p:spPr>
          <a:xfrm>
            <a:off x="2042159" y="3147548"/>
            <a:ext cx="284480" cy="345329"/>
          </a:xfrm>
          <a:prstGeom prst="curvedLef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20BF408-C27C-4E49-9A20-B613A94904FE}"/>
              </a:ext>
            </a:extLst>
          </p:cNvPr>
          <p:cNvSpPr/>
          <p:nvPr/>
        </p:nvSpPr>
        <p:spPr>
          <a:xfrm>
            <a:off x="3199771" y="4358640"/>
            <a:ext cx="661003" cy="115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83E8E00-7B82-47F0-A30D-32837DCE4782}"/>
                  </a:ext>
                </a:extLst>
              </p:cNvPr>
              <p:cNvSpPr/>
              <p:nvPr/>
            </p:nvSpPr>
            <p:spPr>
              <a:xfrm>
                <a:off x="3978988" y="4262278"/>
                <a:ext cx="43300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400" i="1" smtClean="0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83E8E00-7B82-47F0-A30D-32837DCE4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988" y="4262278"/>
                <a:ext cx="433003" cy="307777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5F678BCC-6410-49A9-8DEF-D4F18405D921}"/>
              </a:ext>
            </a:extLst>
          </p:cNvPr>
          <p:cNvCxnSpPr>
            <a:cxnSpLocks/>
          </p:cNvCxnSpPr>
          <p:nvPr/>
        </p:nvCxnSpPr>
        <p:spPr>
          <a:xfrm>
            <a:off x="3860774" y="4358640"/>
            <a:ext cx="18292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B3685B6-BFE4-471D-ABF0-7D72D4E08603}"/>
              </a:ext>
            </a:extLst>
          </p:cNvPr>
          <p:cNvCxnSpPr>
            <a:cxnSpLocks/>
          </p:cNvCxnSpPr>
          <p:nvPr/>
        </p:nvCxnSpPr>
        <p:spPr>
          <a:xfrm>
            <a:off x="3860774" y="4473694"/>
            <a:ext cx="18292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FDE6B08-707A-4A6A-BF5A-7DFA6F2B570E}"/>
                  </a:ext>
                </a:extLst>
              </p:cNvPr>
              <p:cNvSpPr/>
              <p:nvPr/>
            </p:nvSpPr>
            <p:spPr>
              <a:xfrm>
                <a:off x="6680916" y="2999628"/>
                <a:ext cx="2618024" cy="714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FDE6B08-707A-4A6A-BF5A-7DFA6F2B57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916" y="2999628"/>
                <a:ext cx="2618024" cy="7145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BF2C24A-4FE5-4C71-A441-5F61F7E54F2D}"/>
                  </a:ext>
                </a:extLst>
              </p:cNvPr>
              <p:cNvSpPr/>
              <p:nvPr/>
            </p:nvSpPr>
            <p:spPr>
              <a:xfrm>
                <a:off x="6797040" y="2407911"/>
                <a:ext cx="2268313" cy="375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BF2C24A-4FE5-4C71-A441-5F61F7E54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040" y="2407911"/>
                <a:ext cx="2268313" cy="375937"/>
              </a:xfrm>
              <a:prstGeom prst="rect">
                <a:avLst/>
              </a:prstGeom>
              <a:blipFill>
                <a:blip r:embed="rId8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接點: 弧形 26">
            <a:extLst>
              <a:ext uri="{FF2B5EF4-FFF2-40B4-BE49-F238E27FC236}">
                <a16:creationId xmlns:a16="http://schemas.microsoft.com/office/drawing/2014/main" id="{147A33F4-F9A7-4971-A34A-99D0D28B02BD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4084157" y="1645758"/>
            <a:ext cx="2158999" cy="326676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>
            <a:extLst>
              <a:ext uri="{FF2B5EF4-FFF2-40B4-BE49-F238E27FC236}">
                <a16:creationId xmlns:a16="http://schemas.microsoft.com/office/drawing/2014/main" id="{57AE59E5-CEFA-4BE2-B0BE-D5405B27624E}"/>
              </a:ext>
            </a:extLst>
          </p:cNvPr>
          <p:cNvSpPr/>
          <p:nvPr/>
        </p:nvSpPr>
        <p:spPr>
          <a:xfrm>
            <a:off x="3787230" y="3869190"/>
            <a:ext cx="100583" cy="1000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接點: 弧形 29">
            <a:extLst>
              <a:ext uri="{FF2B5EF4-FFF2-40B4-BE49-F238E27FC236}">
                <a16:creationId xmlns:a16="http://schemas.microsoft.com/office/drawing/2014/main" id="{00C5BA3C-0166-408B-823C-0E8919FC4447}"/>
              </a:ext>
            </a:extLst>
          </p:cNvPr>
          <p:cNvCxnSpPr>
            <a:cxnSpLocks/>
            <a:stCxn id="29" idx="1"/>
          </p:cNvCxnSpPr>
          <p:nvPr/>
        </p:nvCxnSpPr>
        <p:spPr>
          <a:xfrm rot="5400000" flipH="1" flipV="1">
            <a:off x="4097182" y="2898479"/>
            <a:ext cx="690137" cy="128058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F0621DA9-55D4-4C80-BEC0-E7C256B1CF14}"/>
                  </a:ext>
                </a:extLst>
              </p:cNvPr>
              <p:cNvSpPr/>
              <p:nvPr/>
            </p:nvSpPr>
            <p:spPr>
              <a:xfrm>
                <a:off x="4978787" y="2999628"/>
                <a:ext cx="7344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(2,1)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F0621DA9-55D4-4C80-BEC0-E7C256B1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787" y="2999628"/>
                <a:ext cx="73449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B01B358D-354A-421A-9E5D-D46A5D59925D}"/>
              </a:ext>
            </a:extLst>
          </p:cNvPr>
          <p:cNvCxnSpPr/>
          <p:nvPr/>
        </p:nvCxnSpPr>
        <p:spPr>
          <a:xfrm>
            <a:off x="1739900" y="3919197"/>
            <a:ext cx="30403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63DC22A3-3A90-466F-BD0E-D01F584F56D7}"/>
                  </a:ext>
                </a:extLst>
              </p:cNvPr>
              <p:cNvSpPr/>
              <p:nvPr/>
            </p:nvSpPr>
            <p:spPr>
              <a:xfrm>
                <a:off x="4841454" y="3699172"/>
                <a:ext cx="800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63DC22A3-3A90-466F-BD0E-D01F584F5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54" y="3699172"/>
                <a:ext cx="800989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B3B14BD-0736-4CB0-A52A-4D6B2638B1AB}"/>
                  </a:ext>
                </a:extLst>
              </p:cNvPr>
              <p:cNvSpPr/>
              <p:nvPr/>
            </p:nvSpPr>
            <p:spPr>
              <a:xfrm>
                <a:off x="6974393" y="1957907"/>
                <a:ext cx="15619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B3B14BD-0736-4CB0-A52A-4D6B2638B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393" y="1957907"/>
                <a:ext cx="1561901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FF38F268-2DC9-43E2-88B4-7CB674DAB468}"/>
                  </a:ext>
                </a:extLst>
              </p:cNvPr>
              <p:cNvSpPr/>
              <p:nvPr/>
            </p:nvSpPr>
            <p:spPr>
              <a:xfrm>
                <a:off x="6680916" y="3722991"/>
                <a:ext cx="2102179" cy="714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4−4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FF38F268-2DC9-43E2-88B4-7CB674DAB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916" y="3722991"/>
                <a:ext cx="2102179" cy="71455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5911CFC-41C3-41B0-B3F9-7C5E83F0C4C3}"/>
                  </a:ext>
                </a:extLst>
              </p:cNvPr>
              <p:cNvSpPr/>
              <p:nvPr/>
            </p:nvSpPr>
            <p:spPr>
              <a:xfrm>
                <a:off x="6680915" y="4514170"/>
                <a:ext cx="1903150" cy="374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5911CFC-41C3-41B0-B3F9-7C5E83F0C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915" y="4514170"/>
                <a:ext cx="1903150" cy="374205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EABD141-B4DB-408F-9D9E-DD6D412EC16E}"/>
                  </a:ext>
                </a:extLst>
              </p:cNvPr>
              <p:cNvSpPr/>
              <p:nvPr/>
            </p:nvSpPr>
            <p:spPr>
              <a:xfrm>
                <a:off x="6718277" y="5094421"/>
                <a:ext cx="13397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4−2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EABD141-B4DB-408F-9D9E-DD6D412EC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277" y="5094421"/>
                <a:ext cx="133978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C11F9FF-6A50-4926-B2C5-DB81031CB803}"/>
                  </a:ext>
                </a:extLst>
              </p:cNvPr>
              <p:cNvSpPr/>
              <p:nvPr/>
            </p:nvSpPr>
            <p:spPr>
              <a:xfrm>
                <a:off x="8601572" y="5079457"/>
                <a:ext cx="9275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C11F9FF-6A50-4926-B2C5-DB81031CB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572" y="5079457"/>
                <a:ext cx="927562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圖片 41">
            <a:extLst>
              <a:ext uri="{FF2B5EF4-FFF2-40B4-BE49-F238E27FC236}">
                <a16:creationId xmlns:a16="http://schemas.microsoft.com/office/drawing/2014/main" id="{35BFBC20-194F-41B2-9AD3-9A24EA0842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111" y="4712065"/>
            <a:ext cx="973562" cy="9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46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 animBg="1"/>
      <p:bldP spid="16" grpId="0" animBg="1"/>
      <p:bldP spid="17" grpId="0"/>
      <p:bldP spid="24" grpId="0"/>
      <p:bldP spid="25" grpId="0"/>
      <p:bldP spid="29" grpId="0" animBg="1"/>
      <p:bldP spid="31" grpId="0"/>
      <p:bldP spid="35" grpId="0"/>
      <p:bldP spid="36" grpId="0"/>
      <p:bldP spid="37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F7CFACD-B81F-4731-BE8F-B6F5BCA34498}"/>
                  </a:ext>
                </a:extLst>
              </p:cNvPr>
              <p:cNvSpPr/>
              <p:nvPr/>
            </p:nvSpPr>
            <p:spPr>
              <a:xfrm>
                <a:off x="1765003" y="897374"/>
                <a:ext cx="5268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R="278765" lvl="0" algn="just"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</a:pPr>
                <a:r>
                  <a:rPr lang="en-US" altLang="zh-TW" kern="1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6(b)    </a:t>
                </a:r>
                <a14:m>
                  <m:oMath xmlns:m="http://schemas.openxmlformats.org/officeDocument/2006/math"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=0, 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=0, 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 </m:t>
                    </m:r>
                  </m:oMath>
                </a14:m>
                <a:r>
                  <a:rPr lang="en-US" altLang="zh-TW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about the </a:t>
                </a:r>
                <a14:m>
                  <m:oMath xmlns:m="http://schemas.openxmlformats.org/officeDocument/2006/math"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zh-TW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-axis</a:t>
                </a:r>
                <a:endParaRPr lang="zh-TW" altLang="zh-TW" kern="1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F7CFACD-B81F-4731-BE8F-B6F5BCA34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003" y="897374"/>
                <a:ext cx="5268558" cy="369332"/>
              </a:xfrm>
              <a:prstGeom prst="rect">
                <a:avLst/>
              </a:prstGeom>
              <a:blipFill>
                <a:blip r:embed="rId2"/>
                <a:stretch>
                  <a:fillRect l="-1042" t="-983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6B1EEB4C-6399-443C-8F7B-B7CDA5E72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68" y="2209673"/>
            <a:ext cx="2400508" cy="2926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835E418-FE8B-4EBB-BD60-74E8A31D9FFA}"/>
                  </a:ext>
                </a:extLst>
              </p:cNvPr>
              <p:cNvSpPr/>
              <p:nvPr/>
            </p:nvSpPr>
            <p:spPr>
              <a:xfrm>
                <a:off x="4045054" y="1840341"/>
                <a:ext cx="9161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TW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835E418-FE8B-4EBB-BD60-74E8A31D9F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054" y="1840341"/>
                <a:ext cx="916148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F652323D-2CBF-4044-9529-9E4F79BE6D78}"/>
              </a:ext>
            </a:extLst>
          </p:cNvPr>
          <p:cNvCxnSpPr/>
          <p:nvPr/>
        </p:nvCxnSpPr>
        <p:spPr>
          <a:xfrm>
            <a:off x="2072640" y="2679268"/>
            <a:ext cx="0" cy="21467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448F008-9E84-479C-A4DB-97AF5FCF6DD1}"/>
              </a:ext>
            </a:extLst>
          </p:cNvPr>
          <p:cNvCxnSpPr/>
          <p:nvPr/>
        </p:nvCxnSpPr>
        <p:spPr>
          <a:xfrm>
            <a:off x="3566137" y="2676939"/>
            <a:ext cx="0" cy="21467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67383D8-D7FA-405D-85A8-B830F7AD73A9}"/>
                  </a:ext>
                </a:extLst>
              </p:cNvPr>
              <p:cNvSpPr/>
              <p:nvPr/>
            </p:nvSpPr>
            <p:spPr>
              <a:xfrm>
                <a:off x="1889737" y="4823671"/>
                <a:ext cx="3658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kern="1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zh-TW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67383D8-D7FA-405D-85A8-B830F7AD7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37" y="4823671"/>
                <a:ext cx="3658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CFC3F81-821D-44B3-998A-4F851C0BD596}"/>
                  </a:ext>
                </a:extLst>
              </p:cNvPr>
              <p:cNvSpPr/>
              <p:nvPr/>
            </p:nvSpPr>
            <p:spPr>
              <a:xfrm>
                <a:off x="3383234" y="4823671"/>
                <a:ext cx="3658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CFC3F81-821D-44B3-998A-4F851C0BD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234" y="4823671"/>
                <a:ext cx="3658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0BD2F69-D16C-482C-A459-5921D70062E0}"/>
              </a:ext>
            </a:extLst>
          </p:cNvPr>
          <p:cNvCxnSpPr>
            <a:cxnSpLocks/>
          </p:cNvCxnSpPr>
          <p:nvPr/>
        </p:nvCxnSpPr>
        <p:spPr>
          <a:xfrm flipH="1">
            <a:off x="1656068" y="4752551"/>
            <a:ext cx="23774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62BF31-22E0-4673-86B6-D8DE624C254A}"/>
                  </a:ext>
                </a:extLst>
              </p:cNvPr>
              <p:cNvSpPr/>
              <p:nvPr/>
            </p:nvSpPr>
            <p:spPr>
              <a:xfrm>
                <a:off x="4177134" y="4567885"/>
                <a:ext cx="8146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kern="1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altLang="zh-TW" b="1" i="1" kern="1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b="1" i="1" kern="1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zh-TW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62BF31-22E0-4673-86B6-D8DE624C2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134" y="4567885"/>
                <a:ext cx="814647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號: 弧形下彎 14">
            <a:extLst>
              <a:ext uri="{FF2B5EF4-FFF2-40B4-BE49-F238E27FC236}">
                <a16:creationId xmlns:a16="http://schemas.microsoft.com/office/drawing/2014/main" id="{CCD06CDE-F727-4B25-8543-7817BF98E27E}"/>
              </a:ext>
            </a:extLst>
          </p:cNvPr>
          <p:cNvSpPr/>
          <p:nvPr/>
        </p:nvSpPr>
        <p:spPr>
          <a:xfrm>
            <a:off x="2844799" y="4567885"/>
            <a:ext cx="253941" cy="369332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98FA441-8ED4-4D67-861B-9434F3A22926}"/>
              </a:ext>
            </a:extLst>
          </p:cNvPr>
          <p:cNvSpPr/>
          <p:nvPr/>
        </p:nvSpPr>
        <p:spPr>
          <a:xfrm>
            <a:off x="3098740" y="3931920"/>
            <a:ext cx="132077" cy="8206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FE9794C7-ABCE-4F8E-875D-33E00FC252A8}"/>
              </a:ext>
            </a:extLst>
          </p:cNvPr>
          <p:cNvCxnSpPr/>
          <p:nvPr/>
        </p:nvCxnSpPr>
        <p:spPr>
          <a:xfrm>
            <a:off x="3098740" y="3779520"/>
            <a:ext cx="0" cy="1524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8E3151DF-188D-47A8-A8F1-AD47AE256DE2}"/>
              </a:ext>
            </a:extLst>
          </p:cNvPr>
          <p:cNvCxnSpPr>
            <a:cxnSpLocks/>
          </p:cNvCxnSpPr>
          <p:nvPr/>
        </p:nvCxnSpPr>
        <p:spPr>
          <a:xfrm>
            <a:off x="3230817" y="3779520"/>
            <a:ext cx="0" cy="1524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0E6F2D9-1C18-40FB-AE76-7641D79EAC03}"/>
                  </a:ext>
                </a:extLst>
              </p:cNvPr>
              <p:cNvSpPr/>
              <p:nvPr/>
            </p:nvSpPr>
            <p:spPr>
              <a:xfrm>
                <a:off x="2934680" y="3459649"/>
                <a:ext cx="46499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TW" sz="160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0E6F2D9-1C18-40FB-AE76-7641D79EAC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680" y="3459649"/>
                <a:ext cx="4649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接點: 弧形 22">
            <a:extLst>
              <a:ext uri="{FF2B5EF4-FFF2-40B4-BE49-F238E27FC236}">
                <a16:creationId xmlns:a16="http://schemas.microsoft.com/office/drawing/2014/main" id="{5AC685AA-CEF8-4E85-B5DA-2FD490467CD5}"/>
              </a:ext>
            </a:extLst>
          </p:cNvPr>
          <p:cNvCxnSpPr>
            <a:stCxn id="16" idx="3"/>
          </p:cNvCxnSpPr>
          <p:nvPr/>
        </p:nvCxnSpPr>
        <p:spPr>
          <a:xfrm flipV="1">
            <a:off x="3230817" y="2209673"/>
            <a:ext cx="2387663" cy="2132559"/>
          </a:xfrm>
          <a:prstGeom prst="curved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207EBB2-913D-4B90-AC62-4A537A9D664D}"/>
                  </a:ext>
                </a:extLst>
              </p:cNvPr>
              <p:cNvSpPr/>
              <p:nvPr/>
            </p:nvSpPr>
            <p:spPr>
              <a:xfrm>
                <a:off x="6096000" y="1933803"/>
                <a:ext cx="1364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zh-TW" altLang="en-US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zh-TW" altLang="en-US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zh-TW" altLang="en-US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/>
                  <a:t>dx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207EBB2-913D-4B90-AC62-4A537A9D66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33803"/>
                <a:ext cx="1364604" cy="369332"/>
              </a:xfrm>
              <a:prstGeom prst="rect">
                <a:avLst/>
              </a:prstGeom>
              <a:blipFill>
                <a:blip r:embed="rId9"/>
                <a:stretch>
                  <a:fillRect t="-8197" r="-2679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4025F95-127F-401A-BE23-793971CF21A5}"/>
                  </a:ext>
                </a:extLst>
              </p:cNvPr>
              <p:cNvSpPr/>
              <p:nvPr/>
            </p:nvSpPr>
            <p:spPr>
              <a:xfrm>
                <a:off x="6206572" y="2472500"/>
                <a:ext cx="1653978" cy="714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4025F95-127F-401A-BE23-793971CF2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572" y="2472500"/>
                <a:ext cx="1653978" cy="7145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6484339-F12B-4A68-BC04-3222E91F0837}"/>
                  </a:ext>
                </a:extLst>
              </p:cNvPr>
              <p:cNvSpPr/>
              <p:nvPr/>
            </p:nvSpPr>
            <p:spPr>
              <a:xfrm>
                <a:off x="6415218" y="3343369"/>
                <a:ext cx="1445332" cy="714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6484339-F12B-4A68-BC04-3222E91F0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218" y="3343369"/>
                <a:ext cx="1445332" cy="71455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1E098E1-114E-4524-B511-1AD585CD1FD1}"/>
                  </a:ext>
                </a:extLst>
              </p:cNvPr>
              <p:cNvSpPr/>
              <p:nvPr/>
            </p:nvSpPr>
            <p:spPr>
              <a:xfrm>
                <a:off x="6415218" y="4146857"/>
                <a:ext cx="1245982" cy="6177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sSubSup>
                        <m:sSub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1E098E1-114E-4524-B511-1AD585CD1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218" y="4146857"/>
                <a:ext cx="1245982" cy="6177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C1F23038-2FC9-4D53-84A8-B2D3736604CE}"/>
                  </a:ext>
                </a:extLst>
              </p:cNvPr>
              <p:cNvSpPr/>
              <p:nvPr/>
            </p:nvSpPr>
            <p:spPr>
              <a:xfrm>
                <a:off x="6415218" y="5008337"/>
                <a:ext cx="1378261" cy="564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1−0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C1F23038-2FC9-4D53-84A8-B2D3736604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218" y="5008337"/>
                <a:ext cx="1378261" cy="5648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4E90962-F45C-4EBB-93C0-79AFF7BE9D65}"/>
                  </a:ext>
                </a:extLst>
              </p:cNvPr>
              <p:cNvSpPr/>
              <p:nvPr/>
            </p:nvSpPr>
            <p:spPr>
              <a:xfrm>
                <a:off x="6470301" y="5775258"/>
                <a:ext cx="616001" cy="564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4E90962-F45C-4EBB-93C0-79AFF7BE9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301" y="5775258"/>
                <a:ext cx="616001" cy="5648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圖片 29">
            <a:extLst>
              <a:ext uri="{FF2B5EF4-FFF2-40B4-BE49-F238E27FC236}">
                <a16:creationId xmlns:a16="http://schemas.microsoft.com/office/drawing/2014/main" id="{C21C42BA-79B5-4EEB-B01E-F3DC1530D6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479" y="5775258"/>
            <a:ext cx="973562" cy="9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58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 animBg="1"/>
      <p:bldP spid="16" grpId="0" animBg="1"/>
      <p:bldP spid="21" grpId="0"/>
      <p:bldP spid="24" grpId="0"/>
      <p:bldP spid="26" grpId="0"/>
      <p:bldP spid="28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A915A7-A7B2-43A0-9E9F-4C406909CEC0}"/>
              </a:ext>
            </a:extLst>
          </p:cNvPr>
          <p:cNvSpPr/>
          <p:nvPr/>
        </p:nvSpPr>
        <p:spPr>
          <a:xfrm>
            <a:off x="1676400" y="630535"/>
            <a:ext cx="883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7.   (14 points)</a:t>
            </a:r>
            <a:r>
              <a:rPr lang="en-US" altLang="zh-TW" kern="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</a:rPr>
              <a:t>Use the method of cylindrical shells to find the volume generated by rotating the region bounded by the given curves about the specified axis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CCD3C91-B43D-45EB-B94A-577F050D3D68}"/>
                  </a:ext>
                </a:extLst>
              </p:cNvPr>
              <p:cNvSpPr/>
              <p:nvPr/>
            </p:nvSpPr>
            <p:spPr>
              <a:xfrm>
                <a:off x="2179175" y="1588254"/>
                <a:ext cx="38712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R="278765" lvl="0" algn="just"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</a:pPr>
                <a:r>
                  <a:rPr lang="en-US" altLang="zh-TW" kern="100" dirty="0">
                    <a:solidFill>
                      <a:schemeClr val="tx1"/>
                    </a:solidFill>
                    <a:ea typeface="標楷體" panose="03000509000000000000" pitchFamily="65" charset="-120"/>
                    <a:cs typeface="Times New Roman" panose="02020603050405020304" pitchFamily="18" charset="0"/>
                  </a:rPr>
                  <a:t>(a)</a:t>
                </a:r>
                <a14:m>
                  <m:oMath xmlns:m="http://schemas.openxmlformats.org/officeDocument/2006/math">
                    <m:r>
                      <a:rPr lang="en-US" altLang="zh-TW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+1, 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n-US" altLang="zh-TW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, about </a:t>
                </a:r>
                <a14:m>
                  <m:oMath xmlns:m="http://schemas.openxmlformats.org/officeDocument/2006/math"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=−2</m:t>
                    </m:r>
                  </m:oMath>
                </a14:m>
                <a:endParaRPr lang="zh-TW" altLang="zh-TW" kern="1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CCD3C91-B43D-45EB-B94A-577F050D3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175" y="1588254"/>
                <a:ext cx="3871253" cy="369332"/>
              </a:xfrm>
              <a:prstGeom prst="rect">
                <a:avLst/>
              </a:prstGeom>
              <a:blipFill>
                <a:blip r:embed="rId2"/>
                <a:stretch>
                  <a:fillRect l="-1258" t="-11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973073BC-B334-4EC6-A804-CE1B572FD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288" y="2417952"/>
            <a:ext cx="2354784" cy="29568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5131BBC-E8F7-4B80-9D78-2933DDD79DD8}"/>
                  </a:ext>
                </a:extLst>
              </p:cNvPr>
              <p:cNvSpPr/>
              <p:nvPr/>
            </p:nvSpPr>
            <p:spPr>
              <a:xfrm>
                <a:off x="4774228" y="2909054"/>
                <a:ext cx="13217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+1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5131BBC-E8F7-4B80-9D78-2933DDD79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228" y="2909054"/>
                <a:ext cx="1321772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DD2E60D-84E0-4B27-A71B-79259AA50995}"/>
              </a:ext>
            </a:extLst>
          </p:cNvPr>
          <p:cNvCxnSpPr>
            <a:cxnSpLocks/>
          </p:cNvCxnSpPr>
          <p:nvPr/>
        </p:nvCxnSpPr>
        <p:spPr>
          <a:xfrm>
            <a:off x="4378960" y="2280699"/>
            <a:ext cx="0" cy="32768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BC799C9-A55B-4F0C-994A-A596DFE51BE5}"/>
              </a:ext>
            </a:extLst>
          </p:cNvPr>
          <p:cNvCxnSpPr>
            <a:cxnSpLocks/>
          </p:cNvCxnSpPr>
          <p:nvPr/>
        </p:nvCxnSpPr>
        <p:spPr>
          <a:xfrm>
            <a:off x="2611120" y="5219911"/>
            <a:ext cx="259077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DC555E7-D43A-4012-92F6-73E428348254}"/>
                  </a:ext>
                </a:extLst>
              </p:cNvPr>
              <p:cNvSpPr/>
              <p:nvPr/>
            </p:nvSpPr>
            <p:spPr>
              <a:xfrm>
                <a:off x="4122775" y="5582506"/>
                <a:ext cx="65145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0070C0"/>
                    </a:solidFill>
                  </a:rPr>
                  <a:t>X=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zh-TW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DC555E7-D43A-4012-92F6-73E428348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775" y="5582506"/>
                <a:ext cx="651453" cy="369332"/>
              </a:xfrm>
              <a:prstGeom prst="rect">
                <a:avLst/>
              </a:prstGeom>
              <a:blipFill>
                <a:blip r:embed="rId5"/>
                <a:stretch>
                  <a:fillRect l="-7477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A1584B1-1140-4FFA-948A-F9F9914AF8C4}"/>
                  </a:ext>
                </a:extLst>
              </p:cNvPr>
              <p:cNvSpPr/>
              <p:nvPr/>
            </p:nvSpPr>
            <p:spPr>
              <a:xfrm>
                <a:off x="5272530" y="5008731"/>
                <a:ext cx="10165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TW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TW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A1584B1-1140-4FFA-948A-F9F9914AF8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530" y="5008731"/>
                <a:ext cx="1016510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號: 弧形下彎 14">
            <a:extLst>
              <a:ext uri="{FF2B5EF4-FFF2-40B4-BE49-F238E27FC236}">
                <a16:creationId xmlns:a16="http://schemas.microsoft.com/office/drawing/2014/main" id="{F19EC589-247B-44CB-862E-07A81A7C7958}"/>
              </a:ext>
            </a:extLst>
          </p:cNvPr>
          <p:cNvSpPr/>
          <p:nvPr/>
        </p:nvSpPr>
        <p:spPr>
          <a:xfrm>
            <a:off x="3692531" y="5008731"/>
            <a:ext cx="253941" cy="369332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70F163-8222-449F-B444-78EBE6063AE8}"/>
              </a:ext>
            </a:extLst>
          </p:cNvPr>
          <p:cNvSpPr/>
          <p:nvPr/>
        </p:nvSpPr>
        <p:spPr>
          <a:xfrm>
            <a:off x="3906508" y="3525520"/>
            <a:ext cx="472445" cy="1422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DF553ABB-3B83-454C-964B-079A44759CE5}"/>
              </a:ext>
            </a:extLst>
          </p:cNvPr>
          <p:cNvCxnSpPr>
            <a:cxnSpLocks/>
          </p:cNvCxnSpPr>
          <p:nvPr/>
        </p:nvCxnSpPr>
        <p:spPr>
          <a:xfrm flipH="1">
            <a:off x="4389160" y="3525520"/>
            <a:ext cx="15078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A67A4E6-39D7-42C2-A8B1-93ED6C610B8D}"/>
                  </a:ext>
                </a:extLst>
              </p:cNvPr>
              <p:cNvSpPr/>
              <p:nvPr/>
            </p:nvSpPr>
            <p:spPr>
              <a:xfrm>
                <a:off x="4511151" y="3420497"/>
                <a:ext cx="4028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US" altLang="zh-TW" sz="1600" dirty="0"/>
                  <a:t>y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A67A4E6-39D7-42C2-A8B1-93ED6C610B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151" y="3420497"/>
                <a:ext cx="402803" cy="338554"/>
              </a:xfrm>
              <a:prstGeom prst="rect">
                <a:avLst/>
              </a:prstGeom>
              <a:blipFill>
                <a:blip r:embed="rId7"/>
                <a:stretch>
                  <a:fillRect t="-5357" r="-7576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AB8E07D7-392F-4C8E-A1BB-A5EF09E9915A}"/>
              </a:ext>
            </a:extLst>
          </p:cNvPr>
          <p:cNvCxnSpPr>
            <a:cxnSpLocks/>
          </p:cNvCxnSpPr>
          <p:nvPr/>
        </p:nvCxnSpPr>
        <p:spPr>
          <a:xfrm flipH="1">
            <a:off x="4389160" y="3637280"/>
            <a:ext cx="15078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>
            <a:extLst>
              <a:ext uri="{FF2B5EF4-FFF2-40B4-BE49-F238E27FC236}">
                <a16:creationId xmlns:a16="http://schemas.microsoft.com/office/drawing/2014/main" id="{B5B86959-5567-4DCE-97A5-ECC415DE3493}"/>
              </a:ext>
            </a:extLst>
          </p:cNvPr>
          <p:cNvSpPr/>
          <p:nvPr/>
        </p:nvSpPr>
        <p:spPr>
          <a:xfrm>
            <a:off x="7559040" y="1990631"/>
            <a:ext cx="579120" cy="211340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C9F1C064-4B16-4EC7-9127-7D3904966408}"/>
              </a:ext>
            </a:extLst>
          </p:cNvPr>
          <p:cNvSpPr/>
          <p:nvPr/>
        </p:nvSpPr>
        <p:spPr>
          <a:xfrm>
            <a:off x="8290560" y="1990631"/>
            <a:ext cx="579120" cy="2113408"/>
          </a:xfrm>
          <a:prstGeom prst="ellipse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33740E20-ECB9-472E-8396-7B195EA62392}"/>
              </a:ext>
            </a:extLst>
          </p:cNvPr>
          <p:cNvCxnSpPr>
            <a:cxnSpLocks/>
            <a:stCxn id="25" idx="0"/>
            <a:endCxn id="26" idx="0"/>
          </p:cNvCxnSpPr>
          <p:nvPr/>
        </p:nvCxnSpPr>
        <p:spPr>
          <a:xfrm>
            <a:off x="7848600" y="1990631"/>
            <a:ext cx="73152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DFA5B74D-60E5-4992-856D-FA7EBFA7CE69}"/>
              </a:ext>
            </a:extLst>
          </p:cNvPr>
          <p:cNvCxnSpPr>
            <a:cxnSpLocks/>
          </p:cNvCxnSpPr>
          <p:nvPr/>
        </p:nvCxnSpPr>
        <p:spPr>
          <a:xfrm>
            <a:off x="7848600" y="4104039"/>
            <a:ext cx="73152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橢圓 30">
            <a:extLst>
              <a:ext uri="{FF2B5EF4-FFF2-40B4-BE49-F238E27FC236}">
                <a16:creationId xmlns:a16="http://schemas.microsoft.com/office/drawing/2014/main" id="{656B7455-0CD6-415B-84C8-92EDD8DF29E2}"/>
              </a:ext>
            </a:extLst>
          </p:cNvPr>
          <p:cNvSpPr/>
          <p:nvPr/>
        </p:nvSpPr>
        <p:spPr>
          <a:xfrm>
            <a:off x="7661249" y="2280699"/>
            <a:ext cx="374702" cy="153327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DB55AA27-A774-43A5-8663-5B58F93A8951}"/>
              </a:ext>
            </a:extLst>
          </p:cNvPr>
          <p:cNvSpPr/>
          <p:nvPr/>
        </p:nvSpPr>
        <p:spPr>
          <a:xfrm>
            <a:off x="8392769" y="2280699"/>
            <a:ext cx="374702" cy="1533272"/>
          </a:xfrm>
          <a:prstGeom prst="ellipse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CEF768D-4F5F-4D35-8EE1-B84178DA9546}"/>
              </a:ext>
            </a:extLst>
          </p:cNvPr>
          <p:cNvCxnSpPr>
            <a:cxnSpLocks/>
            <a:stCxn id="31" idx="0"/>
            <a:endCxn id="32" idx="0"/>
          </p:cNvCxnSpPr>
          <p:nvPr/>
        </p:nvCxnSpPr>
        <p:spPr>
          <a:xfrm>
            <a:off x="7848600" y="2280699"/>
            <a:ext cx="73152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7DBEF2C0-257F-41B5-8AAE-774FFD217E06}"/>
              </a:ext>
            </a:extLst>
          </p:cNvPr>
          <p:cNvCxnSpPr>
            <a:cxnSpLocks/>
          </p:cNvCxnSpPr>
          <p:nvPr/>
        </p:nvCxnSpPr>
        <p:spPr>
          <a:xfrm>
            <a:off x="7848600" y="3813971"/>
            <a:ext cx="73152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2A4AB2ED-FB28-461B-B110-B9D46930F379}"/>
                  </a:ext>
                </a:extLst>
              </p:cNvPr>
              <p:cNvSpPr/>
              <p:nvPr/>
            </p:nvSpPr>
            <p:spPr>
              <a:xfrm>
                <a:off x="6936551" y="1942145"/>
                <a:ext cx="4028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6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US" altLang="zh-TW" sz="1600" dirty="0"/>
                  <a:t>y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2A4AB2ED-FB28-461B-B110-B9D46930F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551" y="1942145"/>
                <a:ext cx="402803" cy="338554"/>
              </a:xfrm>
              <a:prstGeom prst="rect">
                <a:avLst/>
              </a:prstGeom>
              <a:blipFill>
                <a:blip r:embed="rId8"/>
                <a:stretch>
                  <a:fillRect t="-5455" r="-6061" b="-2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C9A8F314-0B58-4848-9D29-2CB0FD8B83D2}"/>
              </a:ext>
            </a:extLst>
          </p:cNvPr>
          <p:cNvCxnSpPr>
            <a:cxnSpLocks/>
          </p:cNvCxnSpPr>
          <p:nvPr/>
        </p:nvCxnSpPr>
        <p:spPr>
          <a:xfrm flipH="1">
            <a:off x="7315200" y="2280699"/>
            <a:ext cx="49683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777AE3BA-E8D5-490C-A8DD-56A1BF46473D}"/>
              </a:ext>
            </a:extLst>
          </p:cNvPr>
          <p:cNvCxnSpPr>
            <a:cxnSpLocks/>
          </p:cNvCxnSpPr>
          <p:nvPr/>
        </p:nvCxnSpPr>
        <p:spPr>
          <a:xfrm flipH="1">
            <a:off x="7315200" y="1990631"/>
            <a:ext cx="53340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74578144-0DAD-4290-9F08-A4B3FC61F9BD}"/>
              </a:ext>
            </a:extLst>
          </p:cNvPr>
          <p:cNvCxnSpPr>
            <a:cxnSpLocks/>
          </p:cNvCxnSpPr>
          <p:nvPr/>
        </p:nvCxnSpPr>
        <p:spPr>
          <a:xfrm flipH="1" flipV="1">
            <a:off x="7847187" y="1718533"/>
            <a:ext cx="1" cy="25412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C88C7811-A40B-4BC2-B66D-0F2027C9C74F}"/>
              </a:ext>
            </a:extLst>
          </p:cNvPr>
          <p:cNvCxnSpPr>
            <a:cxnSpLocks/>
          </p:cNvCxnSpPr>
          <p:nvPr/>
        </p:nvCxnSpPr>
        <p:spPr>
          <a:xfrm flipH="1" flipV="1">
            <a:off x="8608018" y="1718533"/>
            <a:ext cx="1" cy="25412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FF21118C-04E5-46A4-B6E5-513EFBED6807}"/>
                  </a:ext>
                </a:extLst>
              </p:cNvPr>
              <p:cNvSpPr/>
              <p:nvPr/>
            </p:nvSpPr>
            <p:spPr>
              <a:xfrm>
                <a:off x="7735427" y="1329195"/>
                <a:ext cx="3331810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TW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TW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TW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TW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FF21118C-04E5-46A4-B6E5-513EFBED68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427" y="1329195"/>
                <a:ext cx="3331810" cy="404983"/>
              </a:xfrm>
              <a:prstGeom prst="rect">
                <a:avLst/>
              </a:prstGeom>
              <a:blipFill>
                <a:blip r:embed="rId9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42D046FC-5320-4AD9-9912-652D2625860E}"/>
              </a:ext>
            </a:extLst>
          </p:cNvPr>
          <p:cNvCxnSpPr>
            <a:cxnSpLocks/>
          </p:cNvCxnSpPr>
          <p:nvPr/>
        </p:nvCxnSpPr>
        <p:spPr>
          <a:xfrm flipV="1">
            <a:off x="7847187" y="2111422"/>
            <a:ext cx="0" cy="935914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2DA82C31-1E3B-410A-B668-937CF8367DCD}"/>
                  </a:ext>
                </a:extLst>
              </p:cNvPr>
              <p:cNvSpPr/>
              <p:nvPr/>
            </p:nvSpPr>
            <p:spPr>
              <a:xfrm>
                <a:off x="6787745" y="2514998"/>
                <a:ext cx="1140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TW" b="0" i="1" kern="1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−(</m:t>
                      </m:r>
                      <m:r>
                        <a:rPr lang="en-US" altLang="zh-TW" i="1" kern="1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−2</m:t>
                      </m:r>
                      <m:r>
                        <a:rPr lang="en-US" altLang="zh-TW" b="0" i="1" kern="1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2DA82C31-1E3B-410A-B668-937CF8367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745" y="2514998"/>
                <a:ext cx="1140825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E07F76C7-5EDC-49E9-8453-0D3CDE99C2F5}"/>
                  </a:ext>
                </a:extLst>
              </p:cNvPr>
              <p:cNvSpPr/>
              <p:nvPr/>
            </p:nvSpPr>
            <p:spPr>
              <a:xfrm>
                <a:off x="7389545" y="4619257"/>
                <a:ext cx="2995500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TW" altLang="en-US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d>
                        <m:d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 1−</m:t>
                          </m:r>
                          <m:sSup>
                            <m:s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E07F76C7-5EDC-49E9-8453-0D3CDE99C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545" y="4619257"/>
                <a:ext cx="2995500" cy="404983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DA8CD410-29E6-4D25-9703-4EC7F0F799F4}"/>
                  </a:ext>
                </a:extLst>
              </p:cNvPr>
              <p:cNvSpPr/>
              <p:nvPr/>
            </p:nvSpPr>
            <p:spPr>
              <a:xfrm>
                <a:off x="7389545" y="5177743"/>
                <a:ext cx="3550881" cy="7128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1−</m:t>
                          </m:r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DA8CD410-29E6-4D25-9703-4EC7F0F79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545" y="5177743"/>
                <a:ext cx="3550881" cy="7128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99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 animBg="1"/>
      <p:bldP spid="16" grpId="0" animBg="1"/>
      <p:bldP spid="18" grpId="0"/>
      <p:bldP spid="25" grpId="0" animBg="1"/>
      <p:bldP spid="26" grpId="0" animBg="1"/>
      <p:bldP spid="31" grpId="0" animBg="1"/>
      <p:bldP spid="32" grpId="0" animBg="1"/>
      <p:bldP spid="37" grpId="0"/>
      <p:bldP spid="45" grpId="0"/>
      <p:bldP spid="50" grpId="0"/>
      <p:bldP spid="51" grpId="0"/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0A0F182-575F-46D9-8642-0734F26E1F32}"/>
              </a:ext>
            </a:extLst>
          </p:cNvPr>
          <p:cNvSpPr/>
          <p:nvPr/>
        </p:nvSpPr>
        <p:spPr>
          <a:xfrm>
            <a:off x="1875051" y="846574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7.(a)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15E0B7F-C476-44E3-B255-D1EEC44A5499}"/>
                  </a:ext>
                </a:extLst>
              </p:cNvPr>
              <p:cNvSpPr/>
              <p:nvPr/>
            </p:nvSpPr>
            <p:spPr>
              <a:xfrm>
                <a:off x="2823848" y="1093613"/>
                <a:ext cx="3550881" cy="7128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1−</m:t>
                          </m:r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15E0B7F-C476-44E3-B255-D1EEC44A5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848" y="1093613"/>
                <a:ext cx="3550881" cy="7128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4B5711F-E237-4E26-A891-4B967A6931FE}"/>
                  </a:ext>
                </a:extLst>
              </p:cNvPr>
              <p:cNvSpPr/>
              <p:nvPr/>
            </p:nvSpPr>
            <p:spPr>
              <a:xfrm>
                <a:off x="2742568" y="2117548"/>
                <a:ext cx="3314754" cy="712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+2+2</m:t>
                              </m:r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4B5711F-E237-4E26-A891-4B967A6931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568" y="2117548"/>
                <a:ext cx="3314754" cy="7128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55FCEEF-D85D-4425-BF99-7CC25B10F861}"/>
                  </a:ext>
                </a:extLst>
              </p:cNvPr>
              <p:cNvSpPr/>
              <p:nvPr/>
            </p:nvSpPr>
            <p:spPr>
              <a:xfrm>
                <a:off x="2742568" y="2998240"/>
                <a:ext cx="3523850" cy="798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55FCEEF-D85D-4425-BF99-7CC25B10F8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568" y="2998240"/>
                <a:ext cx="3523850" cy="7989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1A086F7-A7B8-4444-867A-1988AE1920E9}"/>
                  </a:ext>
                </a:extLst>
              </p:cNvPr>
              <p:cNvSpPr/>
              <p:nvPr/>
            </p:nvSpPr>
            <p:spPr>
              <a:xfrm>
                <a:off x="2742568" y="4247254"/>
                <a:ext cx="4180696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+2−</m:t>
                          </m:r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−2+</m:t>
                              </m:r>
                              <m:f>
                                <m:f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1A086F7-A7B8-4444-867A-1988AE192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568" y="4247254"/>
                <a:ext cx="4180696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91C3909-A004-4758-B193-841B666FF223}"/>
                  </a:ext>
                </a:extLst>
              </p:cNvPr>
              <p:cNvSpPr/>
              <p:nvPr/>
            </p:nvSpPr>
            <p:spPr>
              <a:xfrm>
                <a:off x="2823848" y="5311583"/>
                <a:ext cx="1088182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91C3909-A004-4758-B193-841B666FF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848" y="5311583"/>
                <a:ext cx="1088182" cy="708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70FC9EC-2D5D-48E8-A339-CD377CC81CD7}"/>
                  </a:ext>
                </a:extLst>
              </p:cNvPr>
              <p:cNvSpPr/>
              <p:nvPr/>
            </p:nvSpPr>
            <p:spPr>
              <a:xfrm>
                <a:off x="4377439" y="5359577"/>
                <a:ext cx="910954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70FC9EC-2D5D-48E8-A339-CD377CC81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439" y="5359577"/>
                <a:ext cx="910954" cy="612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71078A72-AB7A-4E60-B455-0E6431706B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637" y="5205123"/>
            <a:ext cx="973562" cy="9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3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C598AC6-B133-4AB6-8F0B-575CD3089CD7}"/>
                  </a:ext>
                </a:extLst>
              </p:cNvPr>
              <p:cNvSpPr/>
              <p:nvPr/>
            </p:nvSpPr>
            <p:spPr>
              <a:xfrm>
                <a:off x="2283316" y="980059"/>
                <a:ext cx="5735609" cy="407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R="278765" lvl="0" algn="just"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</a:pPr>
                <a14:m>
                  <m:oMath xmlns:m="http://schemas.openxmlformats.org/officeDocument/2006/math">
                    <m:r>
                      <a:rPr lang="en-US" altLang="zh-TW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7.</m:t>
                    </m:r>
                    <m:d>
                      <m:dPr>
                        <m:ctrlPr>
                          <a:rPr lang="en-US" altLang="zh-TW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     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zh-TW" altLang="zh-TW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TW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=0, 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=0,  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altLang="zh-TW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zh-TW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about the </a:t>
                </a:r>
                <a:r>
                  <a:rPr lang="en-US" altLang="zh-TW" i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y</a:t>
                </a:r>
                <a:r>
                  <a:rPr lang="en-US" altLang="zh-TW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-axis</a:t>
                </a:r>
                <a:endParaRPr lang="zh-TW" altLang="zh-TW" kern="1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C598AC6-B133-4AB6-8F0B-575CD3089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316" y="980059"/>
                <a:ext cx="5735609" cy="407163"/>
              </a:xfrm>
              <a:prstGeom prst="rect">
                <a:avLst/>
              </a:prstGeom>
              <a:blipFill>
                <a:blip r:embed="rId2"/>
                <a:stretch>
                  <a:fillRect b="-223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D73A9C7B-654F-4A1B-9B42-41BFAA91D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933" y="2044950"/>
            <a:ext cx="3805067" cy="2768100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E8C8CFB5-008D-485B-91D5-38B995F8E910}"/>
              </a:ext>
            </a:extLst>
          </p:cNvPr>
          <p:cNvCxnSpPr>
            <a:cxnSpLocks/>
          </p:cNvCxnSpPr>
          <p:nvPr/>
        </p:nvCxnSpPr>
        <p:spPr>
          <a:xfrm>
            <a:off x="2875280" y="1696880"/>
            <a:ext cx="0" cy="32768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AE44D68-F916-414D-81F8-B2A54E92F8B9}"/>
              </a:ext>
            </a:extLst>
          </p:cNvPr>
          <p:cNvCxnSpPr>
            <a:cxnSpLocks/>
          </p:cNvCxnSpPr>
          <p:nvPr/>
        </p:nvCxnSpPr>
        <p:spPr>
          <a:xfrm>
            <a:off x="2074852" y="4250012"/>
            <a:ext cx="43465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532377F-00D5-4EB7-8771-C64ABBF19556}"/>
                  </a:ext>
                </a:extLst>
              </p:cNvPr>
              <p:cNvSpPr/>
              <p:nvPr/>
            </p:nvSpPr>
            <p:spPr>
              <a:xfrm>
                <a:off x="2659735" y="4929648"/>
                <a:ext cx="65145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0070C0"/>
                    </a:solidFill>
                  </a:rPr>
                  <a:t>X=</a:t>
                </a:r>
                <a14:m>
                  <m:oMath xmlns:m="http://schemas.openxmlformats.org/officeDocument/2006/math">
                    <m:r>
                      <a:rPr lang="en-US" altLang="zh-TW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TW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532377F-00D5-4EB7-8771-C64ABBF195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735" y="4929648"/>
                <a:ext cx="651453" cy="369332"/>
              </a:xfrm>
              <a:prstGeom prst="rect">
                <a:avLst/>
              </a:prstGeom>
              <a:blipFill>
                <a:blip r:embed="rId4"/>
                <a:stretch>
                  <a:fillRect l="-7477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80CDF95-1F8F-437B-8D76-BE045DC11174}"/>
                  </a:ext>
                </a:extLst>
              </p:cNvPr>
              <p:cNvSpPr/>
              <p:nvPr/>
            </p:nvSpPr>
            <p:spPr>
              <a:xfrm>
                <a:off x="6491985" y="4038832"/>
                <a:ext cx="10165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TW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b="1" dirty="0">
                    <a:solidFill>
                      <a:srgbClr val="0070C0"/>
                    </a:solidFill>
                  </a:rPr>
                  <a:t>0</a:t>
                </a:r>
                <a:endParaRPr lang="zh-TW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80CDF95-1F8F-437B-8D76-BE045DC11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985" y="4038832"/>
                <a:ext cx="1016510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0A398C5-78AD-4C06-9036-4A54DB5E507D}"/>
              </a:ext>
            </a:extLst>
          </p:cNvPr>
          <p:cNvCxnSpPr>
            <a:cxnSpLocks/>
          </p:cNvCxnSpPr>
          <p:nvPr/>
        </p:nvCxnSpPr>
        <p:spPr>
          <a:xfrm>
            <a:off x="4937760" y="1653667"/>
            <a:ext cx="0" cy="32768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B85DA45-B6F4-463B-B3F9-42F150DA6DB5}"/>
                  </a:ext>
                </a:extLst>
              </p:cNvPr>
              <p:cNvSpPr/>
              <p:nvPr/>
            </p:nvSpPr>
            <p:spPr>
              <a:xfrm>
                <a:off x="4722215" y="4886435"/>
                <a:ext cx="65145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0070C0"/>
                    </a:solidFill>
                  </a:rPr>
                  <a:t>X=</a:t>
                </a:r>
                <a14:m>
                  <m:oMath xmlns:m="http://schemas.openxmlformats.org/officeDocument/2006/math">
                    <m:r>
                      <a:rPr lang="en-US" altLang="zh-TW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zh-TW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B85DA45-B6F4-463B-B3F9-42F150DA6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215" y="4886435"/>
                <a:ext cx="651453" cy="369332"/>
              </a:xfrm>
              <a:prstGeom prst="rect">
                <a:avLst/>
              </a:prstGeom>
              <a:blipFill>
                <a:blip r:embed="rId6"/>
                <a:stretch>
                  <a:fillRect l="-8411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號: 弧形左彎 14">
            <a:extLst>
              <a:ext uri="{FF2B5EF4-FFF2-40B4-BE49-F238E27FC236}">
                <a16:creationId xmlns:a16="http://schemas.microsoft.com/office/drawing/2014/main" id="{CECF31CD-63C2-4C64-8E38-A0DB0D9727B7}"/>
              </a:ext>
            </a:extLst>
          </p:cNvPr>
          <p:cNvSpPr/>
          <p:nvPr/>
        </p:nvSpPr>
        <p:spPr>
          <a:xfrm>
            <a:off x="2659735" y="1940389"/>
            <a:ext cx="424092" cy="407159"/>
          </a:xfrm>
          <a:prstGeom prst="curvedLef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7EE7288-102C-4D4D-B32D-6CA3D105B407}"/>
              </a:ext>
            </a:extLst>
          </p:cNvPr>
          <p:cNvSpPr/>
          <p:nvPr/>
        </p:nvSpPr>
        <p:spPr>
          <a:xfrm>
            <a:off x="3647440" y="3261360"/>
            <a:ext cx="132063" cy="9886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828AD8C-02D0-4704-993D-39C1ED7A018C}"/>
              </a:ext>
            </a:extLst>
          </p:cNvPr>
          <p:cNvCxnSpPr>
            <a:cxnSpLocks/>
          </p:cNvCxnSpPr>
          <p:nvPr/>
        </p:nvCxnSpPr>
        <p:spPr>
          <a:xfrm>
            <a:off x="3781997" y="3110820"/>
            <a:ext cx="0" cy="1524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E1DF79C-1AA0-4CCC-9E37-16CDDF78A75E}"/>
                  </a:ext>
                </a:extLst>
              </p:cNvPr>
              <p:cNvSpPr/>
              <p:nvPr/>
            </p:nvSpPr>
            <p:spPr>
              <a:xfrm>
                <a:off x="3485860" y="2790949"/>
                <a:ext cx="46499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TW" sz="160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E1DF79C-1AA0-4CCC-9E37-16CDDF78A7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860" y="2790949"/>
                <a:ext cx="464999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1DE0BC1-244E-4EB0-8E92-D682E68E4979}"/>
              </a:ext>
            </a:extLst>
          </p:cNvPr>
          <p:cNvCxnSpPr>
            <a:cxnSpLocks/>
          </p:cNvCxnSpPr>
          <p:nvPr/>
        </p:nvCxnSpPr>
        <p:spPr>
          <a:xfrm>
            <a:off x="3660077" y="3110820"/>
            <a:ext cx="0" cy="1524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2239FE6E-E5BB-4F3E-B75D-BDE81C3E403E}"/>
              </a:ext>
            </a:extLst>
          </p:cNvPr>
          <p:cNvSpPr/>
          <p:nvPr/>
        </p:nvSpPr>
        <p:spPr>
          <a:xfrm rot="5400000">
            <a:off x="8290560" y="1259051"/>
            <a:ext cx="579120" cy="211340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F3168ED-9C55-4368-AFF9-5DEC3AEE256B}"/>
              </a:ext>
            </a:extLst>
          </p:cNvPr>
          <p:cNvSpPr/>
          <p:nvPr/>
        </p:nvSpPr>
        <p:spPr>
          <a:xfrm rot="5400000">
            <a:off x="8290560" y="1990631"/>
            <a:ext cx="579120" cy="2113408"/>
          </a:xfrm>
          <a:prstGeom prst="ellipse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2C1668CB-D55D-4B15-A3CF-1F6D4B24B5EA}"/>
              </a:ext>
            </a:extLst>
          </p:cNvPr>
          <p:cNvSpPr/>
          <p:nvPr/>
        </p:nvSpPr>
        <p:spPr>
          <a:xfrm rot="5400000">
            <a:off x="8392769" y="1549119"/>
            <a:ext cx="374702" cy="153327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557ABB6A-A4CC-4A2A-A8DE-E64EBE0E10B1}"/>
              </a:ext>
            </a:extLst>
          </p:cNvPr>
          <p:cNvSpPr/>
          <p:nvPr/>
        </p:nvSpPr>
        <p:spPr>
          <a:xfrm rot="5400000">
            <a:off x="8392769" y="2280699"/>
            <a:ext cx="374702" cy="1533272"/>
          </a:xfrm>
          <a:prstGeom prst="ellipse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81502F0E-20AF-41D2-BAA3-5A91FF299E3C}"/>
              </a:ext>
            </a:extLst>
          </p:cNvPr>
          <p:cNvCxnSpPr>
            <a:cxnSpLocks/>
            <a:stCxn id="24" idx="0"/>
            <a:endCxn id="25" idx="0"/>
          </p:cNvCxnSpPr>
          <p:nvPr/>
        </p:nvCxnSpPr>
        <p:spPr>
          <a:xfrm>
            <a:off x="9346756" y="2315755"/>
            <a:ext cx="0" cy="73158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C653CFCD-3C05-4686-90FE-5C6A86A90F89}"/>
              </a:ext>
            </a:extLst>
          </p:cNvPr>
          <p:cNvCxnSpPr>
            <a:cxnSpLocks/>
            <a:stCxn id="24" idx="4"/>
            <a:endCxn id="25" idx="4"/>
          </p:cNvCxnSpPr>
          <p:nvPr/>
        </p:nvCxnSpPr>
        <p:spPr>
          <a:xfrm>
            <a:off x="7813484" y="2315755"/>
            <a:ext cx="0" cy="73158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6F5E931-EEB6-4A7D-8113-1C2D6D077A48}"/>
              </a:ext>
            </a:extLst>
          </p:cNvPr>
          <p:cNvCxnSpPr>
            <a:cxnSpLocks/>
            <a:stCxn id="21" idx="0"/>
            <a:endCxn id="20" idx="0"/>
          </p:cNvCxnSpPr>
          <p:nvPr/>
        </p:nvCxnSpPr>
        <p:spPr>
          <a:xfrm flipV="1">
            <a:off x="9636824" y="2315755"/>
            <a:ext cx="0" cy="73158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4B1EFF89-997C-4768-B5FD-7904E7BD4E78}"/>
              </a:ext>
            </a:extLst>
          </p:cNvPr>
          <p:cNvCxnSpPr>
            <a:cxnSpLocks/>
            <a:stCxn id="21" idx="4"/>
            <a:endCxn id="20" idx="4"/>
          </p:cNvCxnSpPr>
          <p:nvPr/>
        </p:nvCxnSpPr>
        <p:spPr>
          <a:xfrm flipV="1">
            <a:off x="7523416" y="2315755"/>
            <a:ext cx="0" cy="73158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0D6BD68F-2890-46DB-B159-85FAA5B46836}"/>
              </a:ext>
            </a:extLst>
          </p:cNvPr>
          <p:cNvCxnSpPr>
            <a:cxnSpLocks/>
          </p:cNvCxnSpPr>
          <p:nvPr/>
        </p:nvCxnSpPr>
        <p:spPr>
          <a:xfrm>
            <a:off x="7813484" y="1973580"/>
            <a:ext cx="0" cy="34217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09A6F9D-1637-49FD-8C10-E9A5F677B98C}"/>
                  </a:ext>
                </a:extLst>
              </p:cNvPr>
              <p:cNvSpPr/>
              <p:nvPr/>
            </p:nvSpPr>
            <p:spPr>
              <a:xfrm>
                <a:off x="7453721" y="1696175"/>
                <a:ext cx="46499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TW" sz="160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09A6F9D-1637-49FD-8C10-E9A5F677B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721" y="1696175"/>
                <a:ext cx="4649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9319BD9A-E197-4946-974E-01F703200BFD}"/>
              </a:ext>
            </a:extLst>
          </p:cNvPr>
          <p:cNvCxnSpPr>
            <a:cxnSpLocks/>
          </p:cNvCxnSpPr>
          <p:nvPr/>
        </p:nvCxnSpPr>
        <p:spPr>
          <a:xfrm>
            <a:off x="7523416" y="1973580"/>
            <a:ext cx="0" cy="34217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44997870-3F9F-4AA0-A5AC-70AD1A25EDC5}"/>
              </a:ext>
            </a:extLst>
          </p:cNvPr>
          <p:cNvCxnSpPr>
            <a:cxnSpLocks/>
          </p:cNvCxnSpPr>
          <p:nvPr/>
        </p:nvCxnSpPr>
        <p:spPr>
          <a:xfrm flipH="1" flipV="1">
            <a:off x="8528304" y="2315755"/>
            <a:ext cx="818453" cy="1747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458D9265-3806-49E8-9B27-D484B749F758}"/>
                  </a:ext>
                </a:extLst>
              </p:cNvPr>
              <p:cNvSpPr/>
              <p:nvPr/>
            </p:nvSpPr>
            <p:spPr>
              <a:xfrm>
                <a:off x="8692184" y="197821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458D9265-3806-49E8-9B27-D484B749F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184" y="1978216"/>
                <a:ext cx="36798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4FF4F048-DCB8-4721-9DCA-A45468E42345}"/>
              </a:ext>
            </a:extLst>
          </p:cNvPr>
          <p:cNvCxnSpPr>
            <a:cxnSpLocks/>
          </p:cNvCxnSpPr>
          <p:nvPr/>
        </p:nvCxnSpPr>
        <p:spPr>
          <a:xfrm flipH="1">
            <a:off x="9629020" y="2333230"/>
            <a:ext cx="409225" cy="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96FA3DF3-72D7-418D-A69B-0D203C843536}"/>
              </a:ext>
            </a:extLst>
          </p:cNvPr>
          <p:cNvCxnSpPr>
            <a:cxnSpLocks/>
          </p:cNvCxnSpPr>
          <p:nvPr/>
        </p:nvCxnSpPr>
        <p:spPr>
          <a:xfrm flipH="1">
            <a:off x="9666948" y="3047335"/>
            <a:ext cx="409225" cy="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400D0DF-1B59-4325-9A4A-9ACB7CA31311}"/>
                  </a:ext>
                </a:extLst>
              </p:cNvPr>
              <p:cNvSpPr/>
              <p:nvPr/>
            </p:nvSpPr>
            <p:spPr>
              <a:xfrm>
                <a:off x="9871560" y="2455600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400D0DF-1B59-4325-9A4A-9ACB7CA31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560" y="2455600"/>
                <a:ext cx="37138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2E52DDF-2795-4DA2-8B47-DF8289C3C894}"/>
                  </a:ext>
                </a:extLst>
              </p:cNvPr>
              <p:cNvSpPr/>
              <p:nvPr/>
            </p:nvSpPr>
            <p:spPr>
              <a:xfrm>
                <a:off x="8522815" y="4150014"/>
                <a:ext cx="1586653" cy="407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2E52DDF-2795-4DA2-8B47-DF8289C3C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815" y="4150014"/>
                <a:ext cx="1586653" cy="4071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0675AD36-28D9-466F-8127-393A4352805B}"/>
                  </a:ext>
                </a:extLst>
              </p:cNvPr>
              <p:cNvSpPr/>
              <p:nvPr/>
            </p:nvSpPr>
            <p:spPr>
              <a:xfrm>
                <a:off x="8224951" y="3724225"/>
                <a:ext cx="14419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dv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0675AD36-28D9-466F-8127-393A43528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951" y="3724225"/>
                <a:ext cx="1441997" cy="369332"/>
              </a:xfrm>
              <a:prstGeom prst="rect">
                <a:avLst/>
              </a:prstGeom>
              <a:blipFill>
                <a:blip r:embed="rId1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5E0D318-FCED-43FC-A3E0-EBAA151411C6}"/>
                  </a:ext>
                </a:extLst>
              </p:cNvPr>
              <p:cNvSpPr/>
              <p:nvPr/>
            </p:nvSpPr>
            <p:spPr>
              <a:xfrm>
                <a:off x="8224951" y="4886435"/>
                <a:ext cx="2124812" cy="714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D5E0D318-FCED-43FC-A3E0-EBAA15141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951" y="4886435"/>
                <a:ext cx="2124812" cy="71455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993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5" grpId="0" animBg="1"/>
      <p:bldP spid="16" grpId="0" animBg="1"/>
      <p:bldP spid="18" grpId="0"/>
      <p:bldP spid="20" grpId="0" animBg="1"/>
      <p:bldP spid="21" grpId="0" animBg="1"/>
      <p:bldP spid="24" grpId="0" animBg="1"/>
      <p:bldP spid="25" grpId="0" animBg="1"/>
      <p:bldP spid="48" grpId="0"/>
      <p:bldP spid="55" grpId="0"/>
      <p:bldP spid="60" grpId="0"/>
      <p:bldP spid="61" grpId="0"/>
      <p:bldP spid="63" grpId="0"/>
      <p:bldP spid="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361EC327-5762-488A-9A66-715AF5EAF109}"/>
              </a:ext>
            </a:extLst>
          </p:cNvPr>
          <p:cNvSpPr/>
          <p:nvPr/>
        </p:nvSpPr>
        <p:spPr>
          <a:xfrm>
            <a:off x="1207919" y="687565"/>
            <a:ext cx="5621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278765" lvl="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(20 points) Evaluate each of the following integrals.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17BBA95-8699-46C6-A0E2-A366B1E0DE56}"/>
                  </a:ext>
                </a:extLst>
              </p:cNvPr>
              <p:cNvSpPr/>
              <p:nvPr/>
            </p:nvSpPr>
            <p:spPr>
              <a:xfrm>
                <a:off x="1883688" y="1274304"/>
                <a:ext cx="7214586" cy="9763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lphaLcParenBoth"/>
                </a:pPr>
                <a:r>
                  <a:rPr lang="zh-TW" altLang="en-US" dirty="0"/>
                  <a:t>      </a:t>
                </a: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zh-TW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+6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</m:rad>
                          </m:den>
                        </m:f>
                      </m:e>
                    </m:nary>
                    <m:r>
                      <a:rPr lang="zh-TW" altLang="en-US" i="1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17BBA95-8699-46C6-A0E2-A366B1E0DE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688" y="1274304"/>
                <a:ext cx="7214586" cy="976358"/>
              </a:xfrm>
              <a:prstGeom prst="rect">
                <a:avLst/>
              </a:prstGeom>
              <a:blipFill>
                <a:blip r:embed="rId2"/>
                <a:stretch>
                  <a:fillRect l="-676" t="-35625" b="-44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1E782A8-82C7-42A9-B2DF-1921A3D7C417}"/>
                  </a:ext>
                </a:extLst>
              </p:cNvPr>
              <p:cNvSpPr/>
              <p:nvPr/>
            </p:nvSpPr>
            <p:spPr>
              <a:xfrm>
                <a:off x="2010377" y="2119025"/>
                <a:ext cx="7214586" cy="821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i="1" dirty="0">
                    <a:latin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zh-TW" altLang="en-US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+6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+1−9</m:t>
                                </m:r>
                              </m:e>
                            </m:rad>
                          </m:den>
                        </m:f>
                      </m:e>
                    </m:nary>
                    <m:r>
                      <a:rPr lang="zh-TW" altLang="en-US" i="1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zh-TW" altLang="en-US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TW" alt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zh-TW" altLang="en-US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−9</m:t>
                                </m:r>
                              </m:e>
                            </m:rad>
                          </m:den>
                        </m:f>
                      </m:e>
                    </m:nary>
                    <m:r>
                      <a:rPr lang="zh-TW" altLang="en-US" i="1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zh-TW" altLang="en-US" dirty="0"/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1E782A8-82C7-42A9-B2DF-1921A3D7C4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377" y="2119025"/>
                <a:ext cx="7214586" cy="821059"/>
              </a:xfrm>
              <a:prstGeom prst="rect">
                <a:avLst/>
              </a:prstGeom>
              <a:blipFill>
                <a:blip r:embed="rId3"/>
                <a:stretch>
                  <a:fillRect t="-60448" b="-544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102E24E-9004-420F-9154-DAE9B303CB49}"/>
                  </a:ext>
                </a:extLst>
              </p:cNvPr>
              <p:cNvSpPr/>
              <p:nvPr/>
            </p:nvSpPr>
            <p:spPr>
              <a:xfrm>
                <a:off x="2428817" y="2802503"/>
                <a:ext cx="3827523" cy="5033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Use: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TW" altLang="zh-TW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zh-TW" altLang="zh-TW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𝑑𝑢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zh-TW" altLang="zh-TW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zh-TW" altLang="zh-TW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TW" altLang="zh-TW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e>
                    </m:nary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zh-TW" altLang="zh-TW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zh-TW" altLang="zh-TW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zh-TW" altLang="zh-TW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zh-TW" altLang="zh-TW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TW" altLang="zh-TW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e>
                        </m:d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func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102E24E-9004-420F-9154-DAE9B303C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17" y="2802503"/>
                <a:ext cx="3827523" cy="503343"/>
              </a:xfrm>
              <a:prstGeom prst="rect">
                <a:avLst/>
              </a:prstGeom>
              <a:blipFill>
                <a:blip r:embed="rId4"/>
                <a:stretch>
                  <a:fillRect l="-1274" t="-97561" b="-1536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392FB1A-04C3-42AD-905D-982D1FA1B026}"/>
                  </a:ext>
                </a:extLst>
              </p:cNvPr>
              <p:cNvSpPr/>
              <p:nvPr/>
            </p:nvSpPr>
            <p:spPr>
              <a:xfrm>
                <a:off x="1633946" y="3553552"/>
                <a:ext cx="37567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763270" marR="278765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TW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TW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=3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+1, 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𝑑𝑢</m:t>
                    </m:r>
                    <m:r>
                      <a:rPr lang="en-US" altLang="zh-TW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=3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𝑑𝑥</m:t>
                    </m:r>
                  </m:oMath>
                </a14:m>
                <a:endParaRPr lang="zh-TW" altLang="zh-TW" kern="1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392FB1A-04C3-42AD-905D-982D1FA1B0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946" y="3553552"/>
                <a:ext cx="3756798" cy="369332"/>
              </a:xfrm>
              <a:prstGeom prst="rect">
                <a:avLst/>
              </a:prstGeom>
              <a:blipFill>
                <a:blip r:embed="rId5"/>
                <a:stretch>
                  <a:fillRect t="-11475" b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D78EA30-CE93-45B1-A4FF-F0C0DE0BC05E}"/>
                  </a:ext>
                </a:extLst>
              </p:cNvPr>
              <p:cNvSpPr/>
              <p:nvPr/>
            </p:nvSpPr>
            <p:spPr>
              <a:xfrm>
                <a:off x="1207919" y="5056131"/>
                <a:ext cx="6096000" cy="6127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763270" marR="278765">
                  <a:spcBef>
                    <a:spcPts val="6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func>
                        <m:funcPr>
                          <m:ctrlPr>
                            <a:rPr lang="zh-TW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TW" altLang="zh-TW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altLang="zh-TW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altLang="zh-TW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+1+</m:t>
                              </m:r>
                              <m:rad>
                                <m:radPr>
                                  <m:degHide m:val="on"/>
                                  <m:ctrlPr>
                                    <a:rPr lang="zh-TW" altLang="zh-TW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zh-TW" altLang="zh-TW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altLang="zh-TW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TW" altLang="zh-TW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TW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</m:func>
                      <m:r>
                        <a:rPr lang="en-US" altLang="zh-TW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TW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c</m:t>
                      </m:r>
                    </m:oMath>
                  </m:oMathPara>
                </a14:m>
                <a:endParaRPr lang="en-US" altLang="zh-TW" kern="100" dirty="0">
                  <a:solidFill>
                    <a:schemeClr val="tx1"/>
                  </a:solidFill>
                  <a:latin typeface="Cambria Math" panose="020405030504060302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D78EA30-CE93-45B1-A4FF-F0C0DE0BC0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919" y="5056131"/>
                <a:ext cx="6096000" cy="612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B99F57E-BBAF-47CA-BD32-4E0923DA3AEC}"/>
                  </a:ext>
                </a:extLst>
              </p:cNvPr>
              <p:cNvSpPr/>
              <p:nvPr/>
            </p:nvSpPr>
            <p:spPr>
              <a:xfrm>
                <a:off x="1521352" y="5889270"/>
                <a:ext cx="6096000" cy="50481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763270" marR="278765">
                  <a:spcBef>
                    <a:spcPts val="60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TW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func>
                      <m:funcPr>
                        <m:ctrlPr>
                          <a:rPr lang="zh-TW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zh-TW" altLang="zh-TW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altLang="zh-TW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TW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+1+</m:t>
                            </m:r>
                            <m:rad>
                              <m:radPr>
                                <m:degHide m:val="on"/>
                                <m:ctrlPr>
                                  <a:rPr lang="zh-TW" altLang="zh-TW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zh-TW" altLang="zh-TW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zh-TW" altLang="zh-TW" i="1" kern="1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 kern="1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標楷體" panose="03000509000000000000" pitchFamily="65" charset="-12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TW" i="1" kern="1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標楷體" panose="03000509000000000000" pitchFamily="65" charset="-12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TW" i="1" kern="1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標楷體" panose="03000509000000000000" pitchFamily="65" charset="-120"/>
                                            <a:cs typeface="Times New Roman" panose="020206030504050203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TW" i="1" kern="1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−9</m:t>
                                </m:r>
                              </m:e>
                            </m:rad>
                          </m:e>
                        </m:d>
                      </m:e>
                    </m:func>
                    <m:r>
                      <a:rPr lang="en-US" altLang="zh-TW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TW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c</m:t>
                    </m:r>
                  </m:oMath>
                </a14:m>
                <a:r>
                  <a:rPr lang="en-US" altLang="zh-TW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.</a:t>
                </a:r>
                <a:endParaRPr lang="zh-TW" altLang="zh-TW" kern="1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B99F57E-BBAF-47CA-BD32-4E0923DA3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352" y="5889270"/>
                <a:ext cx="6096000" cy="504818"/>
              </a:xfrm>
              <a:prstGeom prst="rect">
                <a:avLst/>
              </a:prstGeom>
              <a:blipFill>
                <a:blip r:embed="rId7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圖片 19">
            <a:extLst>
              <a:ext uri="{FF2B5EF4-FFF2-40B4-BE49-F238E27FC236}">
                <a16:creationId xmlns:a16="http://schemas.microsoft.com/office/drawing/2014/main" id="{2D0B984C-4808-44A0-9845-B7D729057B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52" y="1056897"/>
            <a:ext cx="3761172" cy="5380565"/>
          </a:xfrm>
          <a:prstGeom prst="rect">
            <a:avLst/>
          </a:prstGeom>
        </p:spPr>
      </p:pic>
      <p:cxnSp>
        <p:nvCxnSpPr>
          <p:cNvPr id="22" name="接點: 弧形 21">
            <a:extLst>
              <a:ext uri="{FF2B5EF4-FFF2-40B4-BE49-F238E27FC236}">
                <a16:creationId xmlns:a16="http://schemas.microsoft.com/office/drawing/2014/main" id="{A27A9045-1E5A-44D2-8133-E462BA70BB52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256340" y="2300401"/>
            <a:ext cx="979149" cy="75377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3B062BF1-508C-4687-AE46-A8A3BE4CF4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220" y="5607972"/>
            <a:ext cx="990219" cy="9374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D41BFAD-BF2B-41A3-BBAF-8ACAFF87E7C5}"/>
                  </a:ext>
                </a:extLst>
              </p:cNvPr>
              <p:cNvSpPr/>
              <p:nvPr/>
            </p:nvSpPr>
            <p:spPr>
              <a:xfrm>
                <a:off x="2238091" y="4239904"/>
                <a:ext cx="2104487" cy="8188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kern="10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⇒</m:t>
                      </m:r>
                      <m:f>
                        <m:fPr>
                          <m:ctrlPr>
                            <a:rPr lang="zh-TW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TW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zh-TW" altLang="zh-TW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 kern="10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TW" altLang="zh-TW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zh-TW" altLang="zh-TW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 kern="100"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altLang="zh-TW" i="1" kern="100"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i="1" kern="10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TW" altLang="zh-TW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 kern="100"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en-US" altLang="zh-TW" i="1" kern="100"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e>
                      </m:nary>
                      <m:r>
                        <a:rPr lang="en-US" altLang="zh-TW" i="1" kern="10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D41BFAD-BF2B-41A3-BBAF-8ACAFF87E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091" y="4239904"/>
                <a:ext cx="2104487" cy="8188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884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E193EAD-3CCA-478D-841F-98047F7FD70A}"/>
                  </a:ext>
                </a:extLst>
              </p:cNvPr>
              <p:cNvSpPr/>
              <p:nvPr/>
            </p:nvSpPr>
            <p:spPr>
              <a:xfrm>
                <a:off x="1578683" y="877054"/>
                <a:ext cx="8253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7.</m:t>
                      </m:r>
                      <m:d>
                        <m:dPr>
                          <m:ctrlPr>
                            <a:rPr lang="en-US" altLang="zh-TW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E193EAD-3CCA-478D-841F-98047F7FD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683" y="877054"/>
                <a:ext cx="82535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23BB368-12E9-4728-A1BB-F8BF8B58E7B1}"/>
                  </a:ext>
                </a:extLst>
              </p:cNvPr>
              <p:cNvSpPr/>
              <p:nvPr/>
            </p:nvSpPr>
            <p:spPr>
              <a:xfrm>
                <a:off x="2404037" y="1645395"/>
                <a:ext cx="2124812" cy="714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23BB368-12E9-4728-A1BB-F8BF8B58E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037" y="1645395"/>
                <a:ext cx="2124812" cy="7145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537E5C9-7F2C-4510-873C-F0793B90772D}"/>
                  </a:ext>
                </a:extLst>
              </p:cNvPr>
              <p:cNvSpPr/>
              <p:nvPr/>
            </p:nvSpPr>
            <p:spPr>
              <a:xfrm>
                <a:off x="2650217" y="2523083"/>
                <a:ext cx="1952522" cy="714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537E5C9-7F2C-4510-873C-F0793B907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217" y="2523083"/>
                <a:ext cx="1952522" cy="714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D2BD43F-956E-4F76-AB3A-7591D4B4256B}"/>
                  </a:ext>
                </a:extLst>
              </p:cNvPr>
              <p:cNvSpPr/>
              <p:nvPr/>
            </p:nvSpPr>
            <p:spPr>
              <a:xfrm>
                <a:off x="2606807" y="3263085"/>
                <a:ext cx="2285946" cy="714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D2BD43F-956E-4F76-AB3A-7591D4B425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807" y="3263085"/>
                <a:ext cx="2285946" cy="7145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B26D3F4-1ED3-4B45-877E-FCB43C9E6169}"/>
                  </a:ext>
                </a:extLst>
              </p:cNvPr>
              <p:cNvSpPr/>
              <p:nvPr/>
            </p:nvSpPr>
            <p:spPr>
              <a:xfrm>
                <a:off x="2869187" y="4330179"/>
                <a:ext cx="12554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𝑙𝑒𝑡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B26D3F4-1ED3-4B45-877E-FCB43C9E61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187" y="4330179"/>
                <a:ext cx="125547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15F87E4-0029-406A-BC32-B57EEBFB859A}"/>
                  </a:ext>
                </a:extLst>
              </p:cNvPr>
              <p:cNvSpPr/>
              <p:nvPr/>
            </p:nvSpPr>
            <p:spPr>
              <a:xfrm>
                <a:off x="2606807" y="4880775"/>
                <a:ext cx="1951753" cy="714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15F87E4-0029-406A-BC32-B57EEBFB8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807" y="4880775"/>
                <a:ext cx="1951753" cy="7145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71A8380-A8D0-4506-8CA4-FFCBFC13FA2C}"/>
                  </a:ext>
                </a:extLst>
              </p:cNvPr>
              <p:cNvSpPr/>
              <p:nvPr/>
            </p:nvSpPr>
            <p:spPr>
              <a:xfrm>
                <a:off x="7125906" y="2693257"/>
                <a:ext cx="1531253" cy="374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71A8380-A8D0-4506-8CA4-FFCBFC13FA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906" y="2693257"/>
                <a:ext cx="1531253" cy="374205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00A16E5-2D73-4EA4-BBFE-87371AA20A04}"/>
                  </a:ext>
                </a:extLst>
              </p:cNvPr>
              <p:cNvSpPr/>
              <p:nvPr/>
            </p:nvSpPr>
            <p:spPr>
              <a:xfrm>
                <a:off x="7125906" y="3421207"/>
                <a:ext cx="17400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00A16E5-2D73-4EA4-BBFE-87371AA20A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906" y="3421207"/>
                <a:ext cx="174002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F6750E6-20D7-494B-95A3-15C776050691}"/>
                  </a:ext>
                </a:extLst>
              </p:cNvPr>
              <p:cNvSpPr/>
              <p:nvPr/>
            </p:nvSpPr>
            <p:spPr>
              <a:xfrm>
                <a:off x="7125906" y="3972837"/>
                <a:ext cx="1451488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F6750E6-20D7-494B-95A3-15C7760506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906" y="3972837"/>
                <a:ext cx="1451488" cy="7146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>
            <a:extLst>
              <a:ext uri="{FF2B5EF4-FFF2-40B4-BE49-F238E27FC236}">
                <a16:creationId xmlns:a16="http://schemas.microsoft.com/office/drawing/2014/main" id="{CBDE5133-A31C-4777-856B-07A8392391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813" y="4054025"/>
            <a:ext cx="973562" cy="9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14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F493F8B-BBB3-4E3A-83A1-A638AA7684F8}"/>
                  </a:ext>
                </a:extLst>
              </p:cNvPr>
              <p:cNvSpPr/>
              <p:nvPr/>
            </p:nvSpPr>
            <p:spPr>
              <a:xfrm>
                <a:off x="1270000" y="687755"/>
                <a:ext cx="89916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8.    Use the </a:t>
                </a:r>
                <a:r>
                  <a:rPr lang="en-US" altLang="zh-TW" dirty="0">
                    <a:latin typeface="Times New Roman" panose="02020603050405020304" pitchFamily="18" charset="0"/>
                  </a:rPr>
                  <a:t>cylindrical shells to find the volume of solid: a right circular cone with height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</a:rPr>
                  <a:t> and base radius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</a:rPr>
                  <a:t>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F493F8B-BBB3-4E3A-83A1-A638AA768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0" y="687755"/>
                <a:ext cx="8991600" cy="646331"/>
              </a:xfrm>
              <a:prstGeom prst="rect">
                <a:avLst/>
              </a:prstGeom>
              <a:blipFill>
                <a:blip r:embed="rId2"/>
                <a:stretch>
                  <a:fillRect l="-542" t="-5660" b="-13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575E6140-ACDC-458A-BC37-A694A87DD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809" y="2045847"/>
            <a:ext cx="3124471" cy="2827265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0EE1D27C-4FAD-4412-B8B8-D30BD80BAC35}"/>
              </a:ext>
            </a:extLst>
          </p:cNvPr>
          <p:cNvSpPr/>
          <p:nvPr/>
        </p:nvSpPr>
        <p:spPr>
          <a:xfrm>
            <a:off x="3362960" y="2428240"/>
            <a:ext cx="1920240" cy="43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41F2D39-C3E8-4D98-BA05-928CCBE10563}"/>
              </a:ext>
            </a:extLst>
          </p:cNvPr>
          <p:cNvCxnSpPr>
            <a:cxnSpLocks/>
          </p:cNvCxnSpPr>
          <p:nvPr/>
        </p:nvCxnSpPr>
        <p:spPr>
          <a:xfrm flipH="1" flipV="1">
            <a:off x="3098800" y="2184400"/>
            <a:ext cx="1262244" cy="2357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552C017B-84AD-42BB-8466-DE10914C915D}"/>
              </a:ext>
            </a:extLst>
          </p:cNvPr>
          <p:cNvCxnSpPr>
            <a:endCxn id="7" idx="6"/>
          </p:cNvCxnSpPr>
          <p:nvPr/>
        </p:nvCxnSpPr>
        <p:spPr>
          <a:xfrm>
            <a:off x="4361044" y="2646680"/>
            <a:ext cx="9221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D93FD32-5355-4A87-9A01-60BDB64DC514}"/>
              </a:ext>
            </a:extLst>
          </p:cNvPr>
          <p:cNvCxnSpPr>
            <a:cxnSpLocks/>
          </p:cNvCxnSpPr>
          <p:nvPr/>
        </p:nvCxnSpPr>
        <p:spPr>
          <a:xfrm>
            <a:off x="4361044" y="2646680"/>
            <a:ext cx="0" cy="189484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6225194-57E7-4560-BB71-93CDD55727AA}"/>
                  </a:ext>
                </a:extLst>
              </p:cNvPr>
              <p:cNvSpPr/>
              <p:nvPr/>
            </p:nvSpPr>
            <p:spPr>
              <a:xfrm>
                <a:off x="3991263" y="3173776"/>
                <a:ext cx="3697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6225194-57E7-4560-BB71-93CDD55727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63" y="3173776"/>
                <a:ext cx="3697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A517E48-4F76-408F-B121-4A9641A2CB95}"/>
                  </a:ext>
                </a:extLst>
              </p:cNvPr>
              <p:cNvSpPr/>
              <p:nvPr/>
            </p:nvSpPr>
            <p:spPr>
              <a:xfrm>
                <a:off x="4625204" y="2201903"/>
                <a:ext cx="3516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A517E48-4F76-408F-B121-4A9641A2C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204" y="2201903"/>
                <a:ext cx="35163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26FAA532-9932-48F3-995B-E98BB53694F9}"/>
              </a:ext>
            </a:extLst>
          </p:cNvPr>
          <p:cNvSpPr/>
          <p:nvPr/>
        </p:nvSpPr>
        <p:spPr>
          <a:xfrm>
            <a:off x="4625204" y="2646680"/>
            <a:ext cx="180425" cy="11531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弧形左彎 18">
            <a:extLst>
              <a:ext uri="{FF2B5EF4-FFF2-40B4-BE49-F238E27FC236}">
                <a16:creationId xmlns:a16="http://schemas.microsoft.com/office/drawing/2014/main" id="{E7630D0E-7181-4F5D-AD3E-33804A4473EA}"/>
              </a:ext>
            </a:extLst>
          </p:cNvPr>
          <p:cNvSpPr/>
          <p:nvPr/>
        </p:nvSpPr>
        <p:spPr>
          <a:xfrm>
            <a:off x="4226561" y="3063240"/>
            <a:ext cx="264159" cy="19812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74C5FBCC-C2B4-4630-B609-6DF32E90D85B}"/>
              </a:ext>
            </a:extLst>
          </p:cNvPr>
          <p:cNvCxnSpPr>
            <a:cxnSpLocks/>
          </p:cNvCxnSpPr>
          <p:nvPr/>
        </p:nvCxnSpPr>
        <p:spPr>
          <a:xfrm>
            <a:off x="4805221" y="2495035"/>
            <a:ext cx="0" cy="1524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E0589DB-2F3E-44AD-B94F-149A96ECB2EC}"/>
                  </a:ext>
                </a:extLst>
              </p:cNvPr>
              <p:cNvSpPr/>
              <p:nvPr/>
            </p:nvSpPr>
            <p:spPr>
              <a:xfrm>
                <a:off x="4478790" y="2054578"/>
                <a:ext cx="46499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TW" sz="160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E0589DB-2F3E-44AD-B94F-149A96ECB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790" y="2054578"/>
                <a:ext cx="464999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F23C81D0-B676-47E4-9959-85004FEDEBB4}"/>
              </a:ext>
            </a:extLst>
          </p:cNvPr>
          <p:cNvCxnSpPr>
            <a:cxnSpLocks/>
          </p:cNvCxnSpPr>
          <p:nvPr/>
        </p:nvCxnSpPr>
        <p:spPr>
          <a:xfrm>
            <a:off x="4630511" y="2498457"/>
            <a:ext cx="0" cy="1524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橢圓 22">
            <a:extLst>
              <a:ext uri="{FF2B5EF4-FFF2-40B4-BE49-F238E27FC236}">
                <a16:creationId xmlns:a16="http://schemas.microsoft.com/office/drawing/2014/main" id="{E68C7082-1684-4C18-8EEA-1F280812CCF2}"/>
              </a:ext>
            </a:extLst>
          </p:cNvPr>
          <p:cNvSpPr/>
          <p:nvPr/>
        </p:nvSpPr>
        <p:spPr>
          <a:xfrm rot="5400000">
            <a:off x="8107680" y="893291"/>
            <a:ext cx="579120" cy="211340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26369E48-EA0C-4F8E-9A9F-C6F0A2636F18}"/>
              </a:ext>
            </a:extLst>
          </p:cNvPr>
          <p:cNvSpPr/>
          <p:nvPr/>
        </p:nvSpPr>
        <p:spPr>
          <a:xfrm rot="5400000">
            <a:off x="8209889" y="1183359"/>
            <a:ext cx="374702" cy="153327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1E38C2BB-2E57-43B9-B61F-60A9D21ED21E}"/>
              </a:ext>
            </a:extLst>
          </p:cNvPr>
          <p:cNvSpPr/>
          <p:nvPr/>
        </p:nvSpPr>
        <p:spPr>
          <a:xfrm rot="5400000">
            <a:off x="8209889" y="1914939"/>
            <a:ext cx="374702" cy="1533272"/>
          </a:xfrm>
          <a:prstGeom prst="ellipse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C7BEEC37-753F-4F6D-AF57-A99E2E4A6E82}"/>
              </a:ext>
            </a:extLst>
          </p:cNvPr>
          <p:cNvCxnSpPr>
            <a:cxnSpLocks/>
            <a:stCxn id="24" idx="0"/>
            <a:endCxn id="25" idx="0"/>
          </p:cNvCxnSpPr>
          <p:nvPr/>
        </p:nvCxnSpPr>
        <p:spPr>
          <a:xfrm>
            <a:off x="9163876" y="1949995"/>
            <a:ext cx="0" cy="73158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07E73DAB-F552-42F0-9096-51B9AC80ACEF}"/>
              </a:ext>
            </a:extLst>
          </p:cNvPr>
          <p:cNvCxnSpPr>
            <a:cxnSpLocks/>
            <a:stCxn id="24" idx="4"/>
            <a:endCxn id="25" idx="4"/>
          </p:cNvCxnSpPr>
          <p:nvPr/>
        </p:nvCxnSpPr>
        <p:spPr>
          <a:xfrm>
            <a:off x="7630604" y="1949995"/>
            <a:ext cx="0" cy="73158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C7961D75-9979-4A48-B447-5C9101935D26}"/>
              </a:ext>
            </a:extLst>
          </p:cNvPr>
          <p:cNvCxnSpPr>
            <a:cxnSpLocks/>
            <a:endCxn id="23" idx="0"/>
          </p:cNvCxnSpPr>
          <p:nvPr/>
        </p:nvCxnSpPr>
        <p:spPr>
          <a:xfrm flipV="1">
            <a:off x="9453944" y="1949995"/>
            <a:ext cx="0" cy="73158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8A8855C2-B33E-4ACB-AA5D-CBEB78B61576}"/>
              </a:ext>
            </a:extLst>
          </p:cNvPr>
          <p:cNvCxnSpPr>
            <a:cxnSpLocks/>
            <a:endCxn id="23" idx="4"/>
          </p:cNvCxnSpPr>
          <p:nvPr/>
        </p:nvCxnSpPr>
        <p:spPr>
          <a:xfrm flipV="1">
            <a:off x="7340536" y="1949995"/>
            <a:ext cx="0" cy="73158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270624CF-8C0F-401B-84DA-8AFB93CF1CF3}"/>
              </a:ext>
            </a:extLst>
          </p:cNvPr>
          <p:cNvCxnSpPr>
            <a:cxnSpLocks/>
          </p:cNvCxnSpPr>
          <p:nvPr/>
        </p:nvCxnSpPr>
        <p:spPr>
          <a:xfrm>
            <a:off x="7630604" y="1607820"/>
            <a:ext cx="0" cy="34217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44600D8-3915-498E-9070-590A3FE2A578}"/>
                  </a:ext>
                </a:extLst>
              </p:cNvPr>
              <p:cNvSpPr/>
              <p:nvPr/>
            </p:nvSpPr>
            <p:spPr>
              <a:xfrm>
                <a:off x="7270841" y="1330415"/>
                <a:ext cx="46499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TW" sz="160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44600D8-3915-498E-9070-590A3FE2A5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841" y="1330415"/>
                <a:ext cx="464999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18C3D0CB-6AB5-4161-800D-33C96C0BF40F}"/>
              </a:ext>
            </a:extLst>
          </p:cNvPr>
          <p:cNvCxnSpPr>
            <a:cxnSpLocks/>
          </p:cNvCxnSpPr>
          <p:nvPr/>
        </p:nvCxnSpPr>
        <p:spPr>
          <a:xfrm>
            <a:off x="7340536" y="1607820"/>
            <a:ext cx="0" cy="34217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7ADD878F-CBB4-4A58-BA08-C912478016BE}"/>
              </a:ext>
            </a:extLst>
          </p:cNvPr>
          <p:cNvCxnSpPr>
            <a:cxnSpLocks/>
          </p:cNvCxnSpPr>
          <p:nvPr/>
        </p:nvCxnSpPr>
        <p:spPr>
          <a:xfrm flipH="1" flipV="1">
            <a:off x="8345424" y="1949995"/>
            <a:ext cx="818453" cy="1747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6881A4EE-073A-463D-B26D-F026C4BCBFE2}"/>
                  </a:ext>
                </a:extLst>
              </p:cNvPr>
              <p:cNvSpPr/>
              <p:nvPr/>
            </p:nvSpPr>
            <p:spPr>
              <a:xfrm>
                <a:off x="8509304" y="161245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6881A4EE-073A-463D-B26D-F026C4BCB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304" y="1612456"/>
                <a:ext cx="3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1944E90-C56C-4C07-8398-135D70B1AFA6}"/>
              </a:ext>
            </a:extLst>
          </p:cNvPr>
          <p:cNvCxnSpPr>
            <a:cxnSpLocks/>
          </p:cNvCxnSpPr>
          <p:nvPr/>
        </p:nvCxnSpPr>
        <p:spPr>
          <a:xfrm flipH="1">
            <a:off x="9446140" y="1967470"/>
            <a:ext cx="409225" cy="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36DA1CA-C4B1-400C-9341-A872AA171E4E}"/>
              </a:ext>
            </a:extLst>
          </p:cNvPr>
          <p:cNvCxnSpPr>
            <a:cxnSpLocks/>
          </p:cNvCxnSpPr>
          <p:nvPr/>
        </p:nvCxnSpPr>
        <p:spPr>
          <a:xfrm flipH="1">
            <a:off x="9484068" y="2681575"/>
            <a:ext cx="409225" cy="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C92D3CD-61FE-4554-AED8-701CB54F33F6}"/>
                  </a:ext>
                </a:extLst>
              </p:cNvPr>
              <p:cNvSpPr/>
              <p:nvPr/>
            </p:nvSpPr>
            <p:spPr>
              <a:xfrm>
                <a:off x="9688680" y="2089840"/>
                <a:ext cx="7793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C92D3CD-61FE-4554-AED8-701CB54F33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680" y="2089840"/>
                <a:ext cx="779316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AF013D7-D7A0-48FA-86E7-3D316CA72D50}"/>
                  </a:ext>
                </a:extLst>
              </p:cNvPr>
              <p:cNvSpPr/>
              <p:nvPr/>
            </p:nvSpPr>
            <p:spPr>
              <a:xfrm>
                <a:off x="7435292" y="3141768"/>
                <a:ext cx="12482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AF013D7-D7A0-48FA-86E7-3D316CA72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292" y="3141768"/>
                <a:ext cx="1248227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83E97275-2C2C-49DC-AB37-316F63EFCBE5}"/>
                  </a:ext>
                </a:extLst>
              </p:cNvPr>
              <p:cNvSpPr/>
              <p:nvPr/>
            </p:nvSpPr>
            <p:spPr>
              <a:xfrm>
                <a:off x="7654646" y="3511100"/>
                <a:ext cx="931409" cy="616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h𝑥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83E97275-2C2C-49DC-AB37-316F63EFC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646" y="3511100"/>
                <a:ext cx="931409" cy="6164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4EFDE43-FDB7-4BB9-8483-BAD9E461217A}"/>
                  </a:ext>
                </a:extLst>
              </p:cNvPr>
              <p:cNvSpPr/>
              <p:nvPr/>
            </p:nvSpPr>
            <p:spPr>
              <a:xfrm>
                <a:off x="7553838" y="4105087"/>
                <a:ext cx="2301527" cy="616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dv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h𝑥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4EFDE43-FDB7-4BB9-8483-BAD9E4612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838" y="4105087"/>
                <a:ext cx="2301527" cy="6164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6A592A6-8822-4B53-B5C9-48EB3F5C3F02}"/>
                  </a:ext>
                </a:extLst>
              </p:cNvPr>
              <p:cNvSpPr/>
              <p:nvPr/>
            </p:nvSpPr>
            <p:spPr>
              <a:xfrm>
                <a:off x="7776481" y="4800525"/>
                <a:ext cx="202818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6A592A6-8822-4B53-B5C9-48EB3F5C3F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481" y="4800525"/>
                <a:ext cx="2028184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141A1B0-AA59-4946-A67D-A775DBFC9ACE}"/>
                  </a:ext>
                </a:extLst>
              </p:cNvPr>
              <p:cNvSpPr/>
              <p:nvPr/>
            </p:nvSpPr>
            <p:spPr>
              <a:xfrm>
                <a:off x="7679853" y="5787771"/>
                <a:ext cx="2535886" cy="712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sup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141A1B0-AA59-4946-A67D-A775DBFC9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853" y="5787771"/>
                <a:ext cx="2535886" cy="71211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044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3" grpId="0" animBg="1"/>
      <p:bldP spid="24" grpId="0" animBg="1"/>
      <p:bldP spid="25" grpId="0" animBg="1"/>
      <p:bldP spid="31" grpId="0"/>
      <p:bldP spid="34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C893A2C-1BEB-4EF7-8E4B-A159DE980643}"/>
              </a:ext>
            </a:extLst>
          </p:cNvPr>
          <p:cNvSpPr/>
          <p:nvPr/>
        </p:nvSpPr>
        <p:spPr>
          <a:xfrm>
            <a:off x="1834411" y="71449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8.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FAA9750-E25B-40DD-8FF9-2C379A6FE505}"/>
                  </a:ext>
                </a:extLst>
              </p:cNvPr>
              <p:cNvSpPr/>
              <p:nvPr/>
            </p:nvSpPr>
            <p:spPr>
              <a:xfrm>
                <a:off x="2965613" y="1083826"/>
                <a:ext cx="2535886" cy="712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sup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FAA9750-E25B-40DD-8FF9-2C379A6FE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613" y="1083826"/>
                <a:ext cx="2535886" cy="712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79D4C56-3459-436E-AECD-5944F67252AE}"/>
                  </a:ext>
                </a:extLst>
              </p:cNvPr>
              <p:cNvSpPr/>
              <p:nvPr/>
            </p:nvSpPr>
            <p:spPr>
              <a:xfrm>
                <a:off x="3181313" y="2029624"/>
                <a:ext cx="2340897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79D4C56-3459-436E-AECD-5944F67252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313" y="2029624"/>
                <a:ext cx="2340897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8AB3E59-56B0-47C1-9B72-E37787881DB1}"/>
                  </a:ext>
                </a:extLst>
              </p:cNvPr>
              <p:cNvSpPr/>
              <p:nvPr/>
            </p:nvSpPr>
            <p:spPr>
              <a:xfrm>
                <a:off x="3272753" y="2911430"/>
                <a:ext cx="2128275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8AB3E59-56B0-47C1-9B72-E37787881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753" y="2911430"/>
                <a:ext cx="2128275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66B00AF-46D8-4C1C-B28B-35DDC4DA4EE5}"/>
                  </a:ext>
                </a:extLst>
              </p:cNvPr>
              <p:cNvSpPr/>
              <p:nvPr/>
            </p:nvSpPr>
            <p:spPr>
              <a:xfrm>
                <a:off x="3287623" y="3793236"/>
                <a:ext cx="2051331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66B00AF-46D8-4C1C-B28B-35DDC4DA4E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23" y="3793236"/>
                <a:ext cx="2051331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502A30B-9B11-4A4D-874A-0AE94A02CBE0}"/>
                  </a:ext>
                </a:extLst>
              </p:cNvPr>
              <p:cNvSpPr/>
              <p:nvPr/>
            </p:nvSpPr>
            <p:spPr>
              <a:xfrm>
                <a:off x="3311224" y="4555236"/>
                <a:ext cx="1291507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502A30B-9B11-4A4D-874A-0AE94A02C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224" y="4555236"/>
                <a:ext cx="1291507" cy="6481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C16BF0C-776A-4672-A6AC-04C0070DB41D}"/>
                  </a:ext>
                </a:extLst>
              </p:cNvPr>
              <p:cNvSpPr/>
              <p:nvPr/>
            </p:nvSpPr>
            <p:spPr>
              <a:xfrm>
                <a:off x="3385699" y="5371592"/>
                <a:ext cx="1142556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TW" altLang="en-US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C16BF0C-776A-4672-A6AC-04C0070DB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699" y="5371592"/>
                <a:ext cx="1142556" cy="612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>
            <a:extLst>
              <a:ext uri="{FF2B5EF4-FFF2-40B4-BE49-F238E27FC236}">
                <a16:creationId xmlns:a16="http://schemas.microsoft.com/office/drawing/2014/main" id="{7A961A19-8639-4D8C-9C8C-2233DA8124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219" y="5227238"/>
            <a:ext cx="973562" cy="9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38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1BB013-21A0-4F6E-8C65-EE0292A1C6B0}"/>
              </a:ext>
            </a:extLst>
          </p:cNvPr>
          <p:cNvSpPr/>
          <p:nvPr/>
        </p:nvSpPr>
        <p:spPr>
          <a:xfrm>
            <a:off x="1152100" y="1100574"/>
            <a:ext cx="6590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9.     (16 points) Find the exact length of each of the following curves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7D956FA-627B-45C7-8324-F3B8C282A9D8}"/>
                  </a:ext>
                </a:extLst>
              </p:cNvPr>
              <p:cNvSpPr/>
              <p:nvPr/>
            </p:nvSpPr>
            <p:spPr>
              <a:xfrm>
                <a:off x="2370865" y="2019753"/>
                <a:ext cx="3501856" cy="562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TW" altLang="en-US" i="0" smtClean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zh-TW" altLang="en-US" i="0">
                          <a:latin typeface="Cambria Math" panose="02040503050406030204" pitchFamily="18" charset="0"/>
                        </a:rPr>
                        <m:t>, 0≤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7D956FA-627B-45C7-8324-F3B8C282A9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865" y="2019753"/>
                <a:ext cx="3501856" cy="562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F54FD91-AAC7-4996-B273-C719DF8007F4}"/>
              </a:ext>
            </a:extLst>
          </p:cNvPr>
          <p:cNvCxnSpPr/>
          <p:nvPr/>
        </p:nvCxnSpPr>
        <p:spPr>
          <a:xfrm>
            <a:off x="2269265" y="5283200"/>
            <a:ext cx="3034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09CE398-FC08-47E5-9CB4-26A191AA347D}"/>
              </a:ext>
            </a:extLst>
          </p:cNvPr>
          <p:cNvCxnSpPr>
            <a:cxnSpLocks/>
          </p:cNvCxnSpPr>
          <p:nvPr/>
        </p:nvCxnSpPr>
        <p:spPr>
          <a:xfrm flipV="1">
            <a:off x="2980465" y="3486969"/>
            <a:ext cx="0" cy="2243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60EF18B7-A727-4588-BC08-B0468166F14B}"/>
              </a:ext>
            </a:extLst>
          </p:cNvPr>
          <p:cNvSpPr/>
          <p:nvPr/>
        </p:nvSpPr>
        <p:spPr>
          <a:xfrm>
            <a:off x="2265680" y="3566161"/>
            <a:ext cx="2956560" cy="1300480"/>
          </a:xfrm>
          <a:custGeom>
            <a:avLst/>
            <a:gdLst>
              <a:gd name="connsiteX0" fmla="*/ 0 w 2956560"/>
              <a:gd name="connsiteY0" fmla="*/ 1300480 h 1300480"/>
              <a:gd name="connsiteX1" fmla="*/ 1778000 w 2956560"/>
              <a:gd name="connsiteY1" fmla="*/ 975360 h 1300480"/>
              <a:gd name="connsiteX2" fmla="*/ 2956560 w 2956560"/>
              <a:gd name="connsiteY2" fmla="*/ 0 h 130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6560" h="1300480">
                <a:moveTo>
                  <a:pt x="0" y="1300480"/>
                </a:moveTo>
                <a:cubicBezTo>
                  <a:pt x="642620" y="1246293"/>
                  <a:pt x="1285240" y="1192107"/>
                  <a:pt x="1778000" y="975360"/>
                </a:cubicBezTo>
                <a:cubicBezTo>
                  <a:pt x="2270760" y="758613"/>
                  <a:pt x="2613660" y="379306"/>
                  <a:pt x="295656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BC5369C-48A6-420C-84CD-7DA63C154A61}"/>
              </a:ext>
            </a:extLst>
          </p:cNvPr>
          <p:cNvCxnSpPr/>
          <p:nvPr/>
        </p:nvCxnSpPr>
        <p:spPr>
          <a:xfrm>
            <a:off x="3743960" y="3759201"/>
            <a:ext cx="0" cy="1656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40CA4F9A-5170-4E49-A0CA-10F47827A5ED}"/>
              </a:ext>
            </a:extLst>
          </p:cNvPr>
          <p:cNvCxnSpPr>
            <a:cxnSpLocks/>
          </p:cNvCxnSpPr>
          <p:nvPr/>
        </p:nvCxnSpPr>
        <p:spPr>
          <a:xfrm>
            <a:off x="4922520" y="3759201"/>
            <a:ext cx="0" cy="1677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D23F46B-59A2-4EB9-BC7C-3FEFB13676F3}"/>
                  </a:ext>
                </a:extLst>
              </p:cNvPr>
              <p:cNvSpPr/>
              <p:nvPr/>
            </p:nvSpPr>
            <p:spPr>
              <a:xfrm>
                <a:off x="3585687" y="5433814"/>
                <a:ext cx="349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D23F46B-59A2-4EB9-BC7C-3FEFB1367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687" y="5433814"/>
                <a:ext cx="34977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EE409F6-520A-4FB9-A325-77BB70F00D35}"/>
                  </a:ext>
                </a:extLst>
              </p:cNvPr>
              <p:cNvSpPr/>
              <p:nvPr/>
            </p:nvSpPr>
            <p:spPr>
              <a:xfrm>
                <a:off x="4754087" y="5433814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EE409F6-520A-4FB9-A325-77BB70F00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087" y="5433814"/>
                <a:ext cx="36420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3B21287-F5D1-4228-90CD-9A5EF1A3FC03}"/>
                  </a:ext>
                </a:extLst>
              </p:cNvPr>
              <p:cNvSpPr/>
              <p:nvPr/>
            </p:nvSpPr>
            <p:spPr>
              <a:xfrm>
                <a:off x="5171440" y="3302303"/>
                <a:ext cx="10478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3B21287-F5D1-4228-90CD-9A5EF1A3FC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440" y="3302303"/>
                <a:ext cx="1047851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45BCCEC-8E87-4AE5-91DE-617FAF1B74B5}"/>
              </a:ext>
            </a:extLst>
          </p:cNvPr>
          <p:cNvCxnSpPr/>
          <p:nvPr/>
        </p:nvCxnSpPr>
        <p:spPr>
          <a:xfrm flipV="1">
            <a:off x="4213553" y="4216401"/>
            <a:ext cx="348287" cy="23368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DAEEA0B-53B0-4432-8639-BAD6A16BA083}"/>
                  </a:ext>
                </a:extLst>
              </p:cNvPr>
              <p:cNvSpPr/>
              <p:nvPr/>
            </p:nvSpPr>
            <p:spPr>
              <a:xfrm>
                <a:off x="4090117" y="3894575"/>
                <a:ext cx="4987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𝑑𝐿</m:t>
                      </m:r>
                    </m:oMath>
                  </m:oMathPara>
                </a14:m>
                <a:endParaRPr lang="zh-TW" alt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DAEEA0B-53B0-4432-8639-BAD6A16BA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117" y="3894575"/>
                <a:ext cx="49879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1A736BE9-DDEB-4060-B6F2-6358F0D6BD87}"/>
              </a:ext>
            </a:extLst>
          </p:cNvPr>
          <p:cNvCxnSpPr>
            <a:cxnSpLocks/>
          </p:cNvCxnSpPr>
          <p:nvPr/>
        </p:nvCxnSpPr>
        <p:spPr>
          <a:xfrm>
            <a:off x="4213553" y="4466805"/>
            <a:ext cx="348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C5DE6ED-539C-4958-8C88-0880EED542E3}"/>
              </a:ext>
            </a:extLst>
          </p:cNvPr>
          <p:cNvCxnSpPr>
            <a:cxnSpLocks/>
          </p:cNvCxnSpPr>
          <p:nvPr/>
        </p:nvCxnSpPr>
        <p:spPr>
          <a:xfrm>
            <a:off x="4561840" y="4216401"/>
            <a:ext cx="0" cy="250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1569044-A21B-46F0-913F-2730C761BCB4}"/>
                  </a:ext>
                </a:extLst>
              </p:cNvPr>
              <p:cNvSpPr/>
              <p:nvPr/>
            </p:nvSpPr>
            <p:spPr>
              <a:xfrm>
                <a:off x="4131442" y="4401067"/>
                <a:ext cx="5010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1569044-A21B-46F0-913F-2730C761BC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442" y="4401067"/>
                <a:ext cx="5010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6CBC943-D3A9-4E4D-82CB-94B282C54918}"/>
                  </a:ext>
                </a:extLst>
              </p:cNvPr>
              <p:cNvSpPr/>
              <p:nvPr/>
            </p:nvSpPr>
            <p:spPr>
              <a:xfrm>
                <a:off x="4481713" y="4156937"/>
                <a:ext cx="5044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6CBC943-D3A9-4E4D-82CB-94B282C54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713" y="4156937"/>
                <a:ext cx="504433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EC53296-829E-4D7E-9120-8C2A94F37B63}"/>
                  </a:ext>
                </a:extLst>
              </p:cNvPr>
              <p:cNvSpPr/>
              <p:nvPr/>
            </p:nvSpPr>
            <p:spPr>
              <a:xfrm>
                <a:off x="7567970" y="3243889"/>
                <a:ext cx="2005293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𝑑𝐿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EC53296-829E-4D7E-9120-8C2A94F37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970" y="3243889"/>
                <a:ext cx="2005293" cy="427746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1998CBB-FD6B-4718-A2D6-1F00B928AE5C}"/>
                  </a:ext>
                </a:extLst>
              </p:cNvPr>
              <p:cNvSpPr/>
              <p:nvPr/>
            </p:nvSpPr>
            <p:spPr>
              <a:xfrm>
                <a:off x="7893316" y="3815539"/>
                <a:ext cx="2090508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1998CBB-FD6B-4718-A2D6-1F00B928A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316" y="3815539"/>
                <a:ext cx="2090508" cy="9106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0D1E9D0-79D0-43CA-B7F5-78DE0F9D06E4}"/>
                  </a:ext>
                </a:extLst>
              </p:cNvPr>
              <p:cNvSpPr/>
              <p:nvPr/>
            </p:nvSpPr>
            <p:spPr>
              <a:xfrm>
                <a:off x="7494494" y="5114773"/>
                <a:ext cx="2725874" cy="1187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1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𝑑𝑦</m:t>
                                      </m:r>
                                    </m:num>
                                    <m:den>
                                      <m:r>
                                        <a:rPr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𝑑𝑥</m:t>
                                      </m:r>
                                    </m:den>
                                  </m:f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0D1E9D0-79D0-43CA-B7F5-78DE0F9D0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494" y="5114773"/>
                <a:ext cx="2725874" cy="11876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F26E41B7-DE91-4AA2-B0D7-E72726DF4B08}"/>
                  </a:ext>
                </a:extLst>
              </p:cNvPr>
              <p:cNvSpPr/>
              <p:nvPr/>
            </p:nvSpPr>
            <p:spPr>
              <a:xfrm>
                <a:off x="2476872" y="2859450"/>
                <a:ext cx="9188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revi</m:t>
                      </m:r>
                      <m:r>
                        <m:rPr>
                          <m:sty m:val="p"/>
                        </m:rPr>
                        <a:rPr lang="zh-TW" altLang="en-US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F26E41B7-DE91-4AA2-B0D7-E72726DF4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872" y="2859450"/>
                <a:ext cx="91884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376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20" grpId="0"/>
      <p:bldP spid="21" grpId="0"/>
      <p:bldP spid="24" grpId="0"/>
      <p:bldP spid="31" grpId="0"/>
      <p:bldP spid="32" grpId="0"/>
      <p:bldP spid="33" grpId="0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EFAC013-5113-4570-A404-EC76F62F2256}"/>
                  </a:ext>
                </a:extLst>
              </p:cNvPr>
              <p:cNvSpPr/>
              <p:nvPr/>
            </p:nvSpPr>
            <p:spPr>
              <a:xfrm>
                <a:off x="1731672" y="1105353"/>
                <a:ext cx="3625544" cy="459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b="0" dirty="0"/>
                  <a:t>9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TW" altLang="en-US" i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TW" altLang="en-US" i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a:rPr lang="zh-TW" altLang="en-US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  <m:r>
                      <a:rPr lang="zh-TW" altLang="en-US" i="0">
                        <a:latin typeface="Cambria Math" panose="02040503050406030204" pitchFamily="18" charset="0"/>
                      </a:rPr>
                      <m:t>, 0≤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TW" altLang="en-US" i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zh-TW" altLang="en-US" i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EFAC013-5113-4570-A404-EC76F62F2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672" y="1105353"/>
                <a:ext cx="3625544" cy="459741"/>
              </a:xfrm>
              <a:prstGeom prst="rect">
                <a:avLst/>
              </a:prstGeom>
              <a:blipFill>
                <a:blip r:embed="rId2"/>
                <a:stretch>
                  <a:fillRect l="-1345"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020885F-7C5A-49FA-A2C2-E360E01B27D7}"/>
                  </a:ext>
                </a:extLst>
              </p:cNvPr>
              <p:cNvSpPr/>
              <p:nvPr/>
            </p:nvSpPr>
            <p:spPr>
              <a:xfrm>
                <a:off x="2449079" y="1990821"/>
                <a:ext cx="2618345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type m:val="skw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  <m:e>
                          <m:rad>
                            <m:radPr>
                              <m:degHide m:val="on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𝑑𝑦</m:t>
                                      </m:r>
                                    </m:num>
                                    <m:den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𝑑𝑥</m:t>
                                      </m:r>
                                    </m:den>
                                  </m:f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020885F-7C5A-49FA-A2C2-E360E01B2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079" y="1990821"/>
                <a:ext cx="2618345" cy="910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F9D74B0-1E0C-4FBE-BA28-6E35E7513296}"/>
                  </a:ext>
                </a:extLst>
              </p:cNvPr>
              <p:cNvSpPr/>
              <p:nvPr/>
            </p:nvSpPr>
            <p:spPr>
              <a:xfrm>
                <a:off x="2933711" y="3183885"/>
                <a:ext cx="2609304" cy="61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zh-TW" altLang="en-US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TW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TW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𝑠𝑒𝑐𝑥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𝑠𝑒𝑐𝑥</m:t>
                      </m:r>
                      <m:r>
                        <a:rPr lang="en-US" altLang="zh-TW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𝑡𝑎𝑛𝑥</m:t>
                      </m:r>
                    </m:oMath>
                  </m:oMathPara>
                </a14:m>
                <a:endParaRPr lang="zh-TW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F9D74B0-1E0C-4FBE-BA28-6E35E7513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11" y="3183885"/>
                <a:ext cx="2609304" cy="618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CE479F6-AC26-4531-995D-F3C6245ED42E}"/>
                  </a:ext>
                </a:extLst>
              </p:cNvPr>
              <p:cNvSpPr/>
              <p:nvPr/>
            </p:nvSpPr>
            <p:spPr>
              <a:xfrm>
                <a:off x="3608452" y="4020552"/>
                <a:ext cx="93611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𝑡𝑎𝑛𝑥</m:t>
                      </m:r>
                    </m:oMath>
                  </m:oMathPara>
                </a14:m>
                <a:endParaRPr lang="zh-TW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CE479F6-AC26-4531-995D-F3C6245ED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452" y="4020552"/>
                <a:ext cx="9361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CC9ABBD-805D-4E75-B78B-DFBA12B43B6B}"/>
                  </a:ext>
                </a:extLst>
              </p:cNvPr>
              <p:cNvSpPr/>
              <p:nvPr/>
            </p:nvSpPr>
            <p:spPr>
              <a:xfrm>
                <a:off x="2768057" y="4500315"/>
                <a:ext cx="2449645" cy="745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type m:val="skw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  <m:e>
                          <m:rad>
                            <m:radPr>
                              <m:degHide m:val="on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rad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CC9ABBD-805D-4E75-B78B-DFBA12B43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057" y="4500315"/>
                <a:ext cx="2449645" cy="7457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5E34585-1EA3-4D82-B959-A3594C471640}"/>
                  </a:ext>
                </a:extLst>
              </p:cNvPr>
              <p:cNvSpPr/>
              <p:nvPr/>
            </p:nvSpPr>
            <p:spPr>
              <a:xfrm>
                <a:off x="2822558" y="5571292"/>
                <a:ext cx="1722010" cy="745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type m:val="skw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  <m:e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fName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5E34585-1EA3-4D82-B959-A3594C4716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558" y="5571292"/>
                <a:ext cx="1722010" cy="7457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CBF9CF4-E2D3-4C2C-96DB-64FD1010A8DA}"/>
                  </a:ext>
                </a:extLst>
              </p:cNvPr>
              <p:cNvSpPr/>
              <p:nvPr/>
            </p:nvSpPr>
            <p:spPr>
              <a:xfrm>
                <a:off x="7021466" y="3802196"/>
                <a:ext cx="2261260" cy="5595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]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sec</m:t>
                                          </m:r>
                                        </m:fName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func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fName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CBF9CF4-E2D3-4C2C-96DB-64FD1010A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466" y="3802196"/>
                <a:ext cx="2261260" cy="5595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01A69B6-477B-4D28-80E6-FBC0FECBB360}"/>
                  </a:ext>
                </a:extLst>
              </p:cNvPr>
              <p:cNvSpPr/>
              <p:nvPr/>
            </p:nvSpPr>
            <p:spPr>
              <a:xfrm>
                <a:off x="7021466" y="4661063"/>
                <a:ext cx="1556708" cy="424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01A69B6-477B-4D28-80E6-FBC0FECBB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466" y="4661063"/>
                <a:ext cx="1556708" cy="4242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>
            <a:extLst>
              <a:ext uri="{FF2B5EF4-FFF2-40B4-BE49-F238E27FC236}">
                <a16:creationId xmlns:a16="http://schemas.microsoft.com/office/drawing/2014/main" id="{46A4DCEC-2226-4E91-AB1E-2229C45C28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726" y="4500315"/>
            <a:ext cx="973562" cy="9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05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ECDE419-9DE9-491D-80E1-F0D792192DF0}"/>
                  </a:ext>
                </a:extLst>
              </p:cNvPr>
              <p:cNvSpPr/>
              <p:nvPr/>
            </p:nvSpPr>
            <p:spPr>
              <a:xfrm>
                <a:off x="986306" y="887294"/>
                <a:ext cx="3635161" cy="6942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9.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TW" altLang="en-US" i="0">
                          <a:latin typeface="Cambria Math" panose="02040503050406030204" pitchFamily="18" charset="0"/>
                        </a:rPr>
                        <m:t> , 1≤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≤2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ECDE419-9DE9-491D-80E1-F0D792192D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6" y="887294"/>
                <a:ext cx="3635161" cy="6942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B54D46F-6CC7-4231-867A-D18890ED5E2B}"/>
                  </a:ext>
                </a:extLst>
              </p:cNvPr>
              <p:cNvSpPr/>
              <p:nvPr/>
            </p:nvSpPr>
            <p:spPr>
              <a:xfrm>
                <a:off x="1965291" y="1950949"/>
                <a:ext cx="2725874" cy="1187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1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𝑑𝑦</m:t>
                                      </m:r>
                                    </m:num>
                                    <m:den>
                                      <m:r>
                                        <a:rPr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𝑑𝑥</m:t>
                                      </m:r>
                                    </m:den>
                                  </m:f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B54D46F-6CC7-4231-867A-D18890ED5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291" y="1950949"/>
                <a:ext cx="2725874" cy="1187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35C43EA-8BE6-4C7F-9B14-852229CEDE3E}"/>
                  </a:ext>
                </a:extLst>
              </p:cNvPr>
              <p:cNvSpPr/>
              <p:nvPr/>
            </p:nvSpPr>
            <p:spPr>
              <a:xfrm>
                <a:off x="2267104" y="3019370"/>
                <a:ext cx="2424061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1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35C43EA-8BE6-4C7F-9B14-852229CEDE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104" y="3019370"/>
                <a:ext cx="2424061" cy="910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FF77491-6BA0-47CC-9A62-7C8E0929786C}"/>
                  </a:ext>
                </a:extLst>
              </p:cNvPr>
              <p:cNvSpPr/>
              <p:nvPr/>
            </p:nvSpPr>
            <p:spPr>
              <a:xfrm>
                <a:off x="2726396" y="4068829"/>
                <a:ext cx="1964769" cy="695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zh-TW" altLang="en-US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zh-TW" altLang="en-US" i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TW" altLang="en-US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num>
                        <m:den>
                          <m:r>
                            <a:rPr lang="zh-TW" altLang="en-US" i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FF77491-6BA0-47CC-9A62-7C8E09297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396" y="4068829"/>
                <a:ext cx="1964769" cy="6954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1EFE12C-4B44-479C-AECC-EB7B54BEFB07}"/>
                  </a:ext>
                </a:extLst>
              </p:cNvPr>
              <p:cNvSpPr/>
              <p:nvPr/>
            </p:nvSpPr>
            <p:spPr>
              <a:xfrm>
                <a:off x="2919280" y="4882495"/>
                <a:ext cx="2476384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en-US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zh-TW" altLang="en-US" i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TW" altLang="en-US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zh-TW" altLang="en-US" i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zh-TW" altLang="en-US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i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TW" altLang="en-US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num>
                        <m:den>
                          <m:r>
                            <a:rPr lang="zh-TW" altLang="en-US" i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1EFE12C-4B44-479C-AECC-EB7B54BEF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280" y="4882495"/>
                <a:ext cx="2476384" cy="769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FC00152-E564-48B4-86A2-F3EF753F7262}"/>
                  </a:ext>
                </a:extLst>
              </p:cNvPr>
              <p:cNvSpPr/>
              <p:nvPr/>
            </p:nvSpPr>
            <p:spPr>
              <a:xfrm>
                <a:off x="7500837" y="1848939"/>
                <a:ext cx="2981522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zh-TW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zh-TW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zh-TW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zh-TW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TW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zh-TW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zh-TW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−6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zh-TW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rad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FC00152-E564-48B4-86A2-F3EF753F7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837" y="1848939"/>
                <a:ext cx="2981522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45BE707-74AE-4E05-8632-6375F09F637D}"/>
                  </a:ext>
                </a:extLst>
              </p:cNvPr>
              <p:cNvSpPr/>
              <p:nvPr/>
            </p:nvSpPr>
            <p:spPr>
              <a:xfrm>
                <a:off x="7500837" y="2925996"/>
                <a:ext cx="1997085" cy="713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45BE707-74AE-4E05-8632-6375F09F6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837" y="2925996"/>
                <a:ext cx="1997085" cy="7134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BDCD26A-C24B-4332-B692-79B399EFC855}"/>
                  </a:ext>
                </a:extLst>
              </p:cNvPr>
              <p:cNvSpPr/>
              <p:nvPr/>
            </p:nvSpPr>
            <p:spPr>
              <a:xfrm>
                <a:off x="7500837" y="3805754"/>
                <a:ext cx="1565236" cy="8081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]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BDCD26A-C24B-4332-B692-79B399EFC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837" y="3805754"/>
                <a:ext cx="1565236" cy="8081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F0DB7F2-B405-4E1B-8ED1-4942D39263ED}"/>
                  </a:ext>
                </a:extLst>
              </p:cNvPr>
              <p:cNvSpPr/>
              <p:nvPr/>
            </p:nvSpPr>
            <p:spPr>
              <a:xfrm>
                <a:off x="7500837" y="4780218"/>
                <a:ext cx="2601033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F0DB7F2-B405-4E1B-8ED1-4942D3926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837" y="4780218"/>
                <a:ext cx="2601033" cy="7146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1D39F15-FEEE-45F9-9F09-52928B04C73E}"/>
                  </a:ext>
                </a:extLst>
              </p:cNvPr>
              <p:cNvSpPr/>
              <p:nvPr/>
            </p:nvSpPr>
            <p:spPr>
              <a:xfrm>
                <a:off x="7552165" y="5681155"/>
                <a:ext cx="731290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33</m:t>
                          </m:r>
                        </m:num>
                        <m:den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1D39F15-FEEE-45F9-9F09-52928B04C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65" y="5681155"/>
                <a:ext cx="731290" cy="6127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>
            <a:extLst>
              <a:ext uri="{FF2B5EF4-FFF2-40B4-BE49-F238E27FC236}">
                <a16:creationId xmlns:a16="http://schemas.microsoft.com/office/drawing/2014/main" id="{68F78517-58EB-4EF1-ACCF-7423CB9428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598" y="5754682"/>
            <a:ext cx="973562" cy="9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23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B5B976D-97A4-4E16-8F85-8E392632B3AB}"/>
              </a:ext>
            </a:extLst>
          </p:cNvPr>
          <p:cNvSpPr/>
          <p:nvPr/>
        </p:nvSpPr>
        <p:spPr>
          <a:xfrm>
            <a:off x="972312" y="717911"/>
            <a:ext cx="7623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278765" lvl="0" algn="just">
              <a:spcBef>
                <a:spcPts val="600"/>
              </a:spcBef>
              <a:spcAft>
                <a:spcPts val="0"/>
              </a:spcAft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10.   (20 points) Find the area of the surface obtained from rotating each of the following curves 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the specified axis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6B76CFB-D612-4014-B038-4064032ABD5B}"/>
                  </a:ext>
                </a:extLst>
              </p:cNvPr>
              <p:cNvSpPr/>
              <p:nvPr/>
            </p:nvSpPr>
            <p:spPr>
              <a:xfrm>
                <a:off x="1649221" y="1945886"/>
                <a:ext cx="42484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R="278765" lvl="0" algn="just"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</a:pPr>
                <a:r>
                  <a:rPr lang="en-US" altLang="zh-TW" kern="1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(a)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zh-TW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zh-TW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about the line </a:t>
                </a:r>
                <a14:m>
                  <m:oMath xmlns:m="http://schemas.openxmlformats.org/officeDocument/2006/math"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endParaRPr lang="zh-TW" altLang="zh-TW" kern="1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6B76CFB-D612-4014-B038-4064032AB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221" y="1945886"/>
                <a:ext cx="4248407" cy="369332"/>
              </a:xfrm>
              <a:prstGeom prst="rect">
                <a:avLst/>
              </a:prstGeom>
              <a:blipFill>
                <a:blip r:embed="rId2"/>
                <a:stretch>
                  <a:fillRect l="-1293" t="-983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147A302-EF1A-4449-AEA8-C72A019FDBA0}"/>
                  </a:ext>
                </a:extLst>
              </p:cNvPr>
              <p:cNvSpPr/>
              <p:nvPr/>
            </p:nvSpPr>
            <p:spPr>
              <a:xfrm>
                <a:off x="2237232" y="3472935"/>
                <a:ext cx="1009764" cy="658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subHide m:val="on"/>
                          <m:supHide m:val="on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𝑟𝑑𝑙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147A302-EF1A-4449-AEA8-C72A019FD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232" y="3472935"/>
                <a:ext cx="1009764" cy="6587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9D50D043-9595-481A-AA1A-18FD0E748D12}"/>
              </a:ext>
            </a:extLst>
          </p:cNvPr>
          <p:cNvCxnSpPr/>
          <p:nvPr/>
        </p:nvCxnSpPr>
        <p:spPr>
          <a:xfrm>
            <a:off x="3502152" y="5118856"/>
            <a:ext cx="2807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A9E37FE8-71CA-4F7D-8261-F01AAAC7AFAE}"/>
              </a:ext>
            </a:extLst>
          </p:cNvPr>
          <p:cNvCxnSpPr>
            <a:cxnSpLocks/>
          </p:cNvCxnSpPr>
          <p:nvPr/>
        </p:nvCxnSpPr>
        <p:spPr>
          <a:xfrm flipV="1">
            <a:off x="3938016" y="3515608"/>
            <a:ext cx="0" cy="203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5A759386-3E6A-4433-9D02-030DFB9D8E72}"/>
              </a:ext>
            </a:extLst>
          </p:cNvPr>
          <p:cNvSpPr/>
          <p:nvPr/>
        </p:nvSpPr>
        <p:spPr>
          <a:xfrm>
            <a:off x="4178808" y="3820408"/>
            <a:ext cx="1691640" cy="822960"/>
          </a:xfrm>
          <a:custGeom>
            <a:avLst/>
            <a:gdLst>
              <a:gd name="connsiteX0" fmla="*/ 0 w 1691640"/>
              <a:gd name="connsiteY0" fmla="*/ 822960 h 822960"/>
              <a:gd name="connsiteX1" fmla="*/ 704088 w 1691640"/>
              <a:gd name="connsiteY1" fmla="*/ 274320 h 822960"/>
              <a:gd name="connsiteX2" fmla="*/ 1691640 w 1691640"/>
              <a:gd name="connsiteY2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640" h="822960">
                <a:moveTo>
                  <a:pt x="0" y="822960"/>
                </a:moveTo>
                <a:cubicBezTo>
                  <a:pt x="211074" y="617220"/>
                  <a:pt x="422148" y="411480"/>
                  <a:pt x="704088" y="274320"/>
                </a:cubicBezTo>
                <a:cubicBezTo>
                  <a:pt x="986028" y="137160"/>
                  <a:pt x="1470660" y="67056"/>
                  <a:pt x="169164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弧形下彎 26">
            <a:extLst>
              <a:ext uri="{FF2B5EF4-FFF2-40B4-BE49-F238E27FC236}">
                <a16:creationId xmlns:a16="http://schemas.microsoft.com/office/drawing/2014/main" id="{6F751604-D06E-4A0F-A9F8-1DE39D0217EA}"/>
              </a:ext>
            </a:extLst>
          </p:cNvPr>
          <p:cNvSpPr/>
          <p:nvPr/>
        </p:nvSpPr>
        <p:spPr>
          <a:xfrm>
            <a:off x="4800600" y="4990840"/>
            <a:ext cx="237738" cy="2651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F186A3D1-26EF-4838-B90F-DC56719B675D}"/>
              </a:ext>
            </a:extLst>
          </p:cNvPr>
          <p:cNvCxnSpPr/>
          <p:nvPr/>
        </p:nvCxnSpPr>
        <p:spPr>
          <a:xfrm flipV="1">
            <a:off x="4544568" y="4001502"/>
            <a:ext cx="621792" cy="3218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5026B75-35CC-4BDD-957F-DD842325C735}"/>
                  </a:ext>
                </a:extLst>
              </p:cNvPr>
              <p:cNvSpPr/>
              <p:nvPr/>
            </p:nvSpPr>
            <p:spPr>
              <a:xfrm>
                <a:off x="4600956" y="3710680"/>
                <a:ext cx="4500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5026B75-35CC-4BDD-957F-DD842325C7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956" y="3710680"/>
                <a:ext cx="4500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E9EBEAF8-71B4-4745-9EBE-0A4D10353674}"/>
              </a:ext>
            </a:extLst>
          </p:cNvPr>
          <p:cNvCxnSpPr/>
          <p:nvPr/>
        </p:nvCxnSpPr>
        <p:spPr>
          <a:xfrm>
            <a:off x="4544568" y="4323328"/>
            <a:ext cx="0" cy="79552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E0DBC812-D5F1-4E2A-B2DC-ADBBE8C49F37}"/>
              </a:ext>
            </a:extLst>
          </p:cNvPr>
          <p:cNvCxnSpPr>
            <a:cxnSpLocks/>
          </p:cNvCxnSpPr>
          <p:nvPr/>
        </p:nvCxnSpPr>
        <p:spPr>
          <a:xfrm>
            <a:off x="5166360" y="4001502"/>
            <a:ext cx="0" cy="111735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>
            <a:extLst>
              <a:ext uri="{FF2B5EF4-FFF2-40B4-BE49-F238E27FC236}">
                <a16:creationId xmlns:a16="http://schemas.microsoft.com/office/drawing/2014/main" id="{39C8E14F-1D9D-4894-9EFF-3440EBBFCDB5}"/>
              </a:ext>
            </a:extLst>
          </p:cNvPr>
          <p:cNvSpPr/>
          <p:nvPr/>
        </p:nvSpPr>
        <p:spPr>
          <a:xfrm>
            <a:off x="6995160" y="3820408"/>
            <a:ext cx="347444" cy="1117354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6120BA42-7B4C-4B7E-8BB2-E82A272BEEF3}"/>
              </a:ext>
            </a:extLst>
          </p:cNvPr>
          <p:cNvSpPr/>
          <p:nvPr/>
        </p:nvSpPr>
        <p:spPr>
          <a:xfrm>
            <a:off x="7534674" y="3523632"/>
            <a:ext cx="341372" cy="1703545"/>
          </a:xfrm>
          <a:prstGeom prst="ellipse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C44BAF3B-D603-46ED-A819-C4228DB6485C}"/>
              </a:ext>
            </a:extLst>
          </p:cNvPr>
          <p:cNvCxnSpPr>
            <a:cxnSpLocks/>
            <a:stCxn id="37" idx="0"/>
            <a:endCxn id="38" idx="0"/>
          </p:cNvCxnSpPr>
          <p:nvPr/>
        </p:nvCxnSpPr>
        <p:spPr>
          <a:xfrm flipV="1">
            <a:off x="7168882" y="3523632"/>
            <a:ext cx="536478" cy="29677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98C5971B-7432-4625-8FC6-78C75567F9DF}"/>
              </a:ext>
            </a:extLst>
          </p:cNvPr>
          <p:cNvCxnSpPr>
            <a:cxnSpLocks/>
            <a:stCxn id="37" idx="4"/>
            <a:endCxn id="38" idx="4"/>
          </p:cNvCxnSpPr>
          <p:nvPr/>
        </p:nvCxnSpPr>
        <p:spPr>
          <a:xfrm>
            <a:off x="7168882" y="4937762"/>
            <a:ext cx="536478" cy="28941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橢圓 45">
            <a:extLst>
              <a:ext uri="{FF2B5EF4-FFF2-40B4-BE49-F238E27FC236}">
                <a16:creationId xmlns:a16="http://schemas.microsoft.com/office/drawing/2014/main" id="{D22982CC-DA1A-4D73-8DEF-1E254EB6D829}"/>
              </a:ext>
            </a:extLst>
          </p:cNvPr>
          <p:cNvSpPr/>
          <p:nvPr/>
        </p:nvSpPr>
        <p:spPr>
          <a:xfrm rot="5400000">
            <a:off x="9607310" y="3422524"/>
            <a:ext cx="347444" cy="1117354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AEBBC9AC-CDFC-4AE8-A2E3-91650BA96FD1}"/>
              </a:ext>
            </a:extLst>
          </p:cNvPr>
          <p:cNvSpPr/>
          <p:nvPr/>
        </p:nvSpPr>
        <p:spPr>
          <a:xfrm rot="5400000">
            <a:off x="9610346" y="3579886"/>
            <a:ext cx="341372" cy="1703545"/>
          </a:xfrm>
          <a:prstGeom prst="ellipse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B4CA27D5-2DA2-4C86-985B-67793FD39945}"/>
              </a:ext>
            </a:extLst>
          </p:cNvPr>
          <p:cNvCxnSpPr>
            <a:cxnSpLocks/>
            <a:stCxn id="46" idx="0"/>
            <a:endCxn id="47" idx="0"/>
          </p:cNvCxnSpPr>
          <p:nvPr/>
        </p:nvCxnSpPr>
        <p:spPr>
          <a:xfrm>
            <a:off x="10339709" y="3981201"/>
            <a:ext cx="293096" cy="45045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565DF77C-A593-49F0-A079-31DD491ADC8B}"/>
              </a:ext>
            </a:extLst>
          </p:cNvPr>
          <p:cNvCxnSpPr>
            <a:cxnSpLocks/>
            <a:stCxn id="46" idx="4"/>
            <a:endCxn id="47" idx="4"/>
          </p:cNvCxnSpPr>
          <p:nvPr/>
        </p:nvCxnSpPr>
        <p:spPr>
          <a:xfrm flipH="1">
            <a:off x="8929260" y="3981201"/>
            <a:ext cx="293095" cy="45045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接點: 弧形 56">
            <a:extLst>
              <a:ext uri="{FF2B5EF4-FFF2-40B4-BE49-F238E27FC236}">
                <a16:creationId xmlns:a16="http://schemas.microsoft.com/office/drawing/2014/main" id="{8007B3A0-39BD-452A-83B4-EA88AFC44928}"/>
              </a:ext>
            </a:extLst>
          </p:cNvPr>
          <p:cNvCxnSpPr>
            <a:cxnSpLocks/>
          </p:cNvCxnSpPr>
          <p:nvPr/>
        </p:nvCxnSpPr>
        <p:spPr>
          <a:xfrm flipV="1">
            <a:off x="4951460" y="4451344"/>
            <a:ext cx="1708421" cy="1508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E8333C37-BF21-4D53-A2E6-A1B7014227F7}"/>
              </a:ext>
            </a:extLst>
          </p:cNvPr>
          <p:cNvCxnSpPr/>
          <p:nvPr/>
        </p:nvCxnSpPr>
        <p:spPr>
          <a:xfrm flipV="1">
            <a:off x="8241838" y="4323328"/>
            <a:ext cx="390098" cy="7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C0CAA368-6CB9-47B4-AF56-D22511393D08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9781032" y="3981201"/>
            <a:ext cx="558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EA0CBCF3-267C-4F1F-A2D9-B044EF8DAF5C}"/>
                  </a:ext>
                </a:extLst>
              </p:cNvPr>
              <p:cNvSpPr/>
              <p:nvPr/>
            </p:nvSpPr>
            <p:spPr>
              <a:xfrm>
                <a:off x="9884553" y="3622813"/>
                <a:ext cx="4748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TW" b="0" i="1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EA0CBCF3-267C-4F1F-A2D9-B044EF8DAF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553" y="3622813"/>
                <a:ext cx="4748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3E869029-80E9-400F-81D6-ACE296783162}"/>
              </a:ext>
            </a:extLst>
          </p:cNvPr>
          <p:cNvCxnSpPr>
            <a:cxnSpLocks/>
          </p:cNvCxnSpPr>
          <p:nvPr/>
        </p:nvCxnSpPr>
        <p:spPr>
          <a:xfrm>
            <a:off x="9781032" y="4451344"/>
            <a:ext cx="841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09DBDFAC-CA49-49DF-9D9B-3F34048C31D7}"/>
                  </a:ext>
                </a:extLst>
              </p:cNvPr>
              <p:cNvSpPr/>
              <p:nvPr/>
            </p:nvSpPr>
            <p:spPr>
              <a:xfrm>
                <a:off x="9930417" y="4138662"/>
                <a:ext cx="4748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TW" b="0" i="1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09DBDFAC-CA49-49DF-9D9B-3F34048C3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0417" y="4138662"/>
                <a:ext cx="47481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3915A1F5-243B-4EE8-9E1C-63158CAD134B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10339709" y="3993717"/>
            <a:ext cx="293096" cy="4379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6C4F28F4-EF49-4D05-9334-E887BA369714}"/>
                  </a:ext>
                </a:extLst>
              </p:cNvPr>
              <p:cNvSpPr/>
              <p:nvPr/>
            </p:nvSpPr>
            <p:spPr>
              <a:xfrm>
                <a:off x="10440534" y="3928124"/>
                <a:ext cx="4500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6C4F28F4-EF49-4D05-9334-E887BA369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534" y="3928124"/>
                <a:ext cx="45006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C4687715-5B42-42B0-BCB1-3A5313480B34}"/>
                  </a:ext>
                </a:extLst>
              </p:cNvPr>
              <p:cNvSpPr/>
              <p:nvPr/>
            </p:nvSpPr>
            <p:spPr>
              <a:xfrm>
                <a:off x="2028307" y="2477785"/>
                <a:ext cx="9188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revi</m:t>
                      </m:r>
                      <m:r>
                        <m:rPr>
                          <m:sty m:val="p"/>
                        </m:rPr>
                        <a:rPr lang="zh-TW" altLang="en-US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C4687715-5B42-42B0-BCB1-3A5313480B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307" y="2477785"/>
                <a:ext cx="91884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793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 animBg="1"/>
      <p:bldP spid="27" grpId="0" animBg="1"/>
      <p:bldP spid="30" grpId="0"/>
      <p:bldP spid="37" grpId="0" animBg="1"/>
      <p:bldP spid="38" grpId="0" animBg="1"/>
      <p:bldP spid="46" grpId="0" animBg="1"/>
      <p:bldP spid="47" grpId="0" animBg="1"/>
      <p:bldP spid="68" grpId="0"/>
      <p:bldP spid="70" grpId="0"/>
      <p:bldP spid="74" grpId="0"/>
      <p:bldP spid="7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95407923-FEF6-4024-8E6F-ABE332FEF694}"/>
              </a:ext>
            </a:extLst>
          </p:cNvPr>
          <p:cNvSpPr/>
          <p:nvPr/>
        </p:nvSpPr>
        <p:spPr>
          <a:xfrm rot="5400000">
            <a:off x="2913902" y="1932053"/>
            <a:ext cx="347444" cy="1117354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C001897D-EA41-44EF-8D6F-B2389AB96E4A}"/>
              </a:ext>
            </a:extLst>
          </p:cNvPr>
          <p:cNvSpPr/>
          <p:nvPr/>
        </p:nvSpPr>
        <p:spPr>
          <a:xfrm rot="5400000">
            <a:off x="2916938" y="2089415"/>
            <a:ext cx="341372" cy="1703545"/>
          </a:xfrm>
          <a:prstGeom prst="ellipse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697CA224-46F2-4B45-9CAB-41A753E0858F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>
            <a:off x="3646301" y="2490730"/>
            <a:ext cx="293096" cy="45045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F4B89AD-B1AC-4EB1-8CE7-490990C8443C}"/>
              </a:ext>
            </a:extLst>
          </p:cNvPr>
          <p:cNvCxnSpPr>
            <a:cxnSpLocks/>
            <a:stCxn id="4" idx="4"/>
            <a:endCxn id="5" idx="4"/>
          </p:cNvCxnSpPr>
          <p:nvPr/>
        </p:nvCxnSpPr>
        <p:spPr>
          <a:xfrm flipH="1">
            <a:off x="2235852" y="2490730"/>
            <a:ext cx="293095" cy="45045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07ACE68-0F0E-41DA-9BFC-68A104B9E976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3087624" y="2490730"/>
            <a:ext cx="558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54D8475-5DC6-4F87-B04F-7D7DF7B12C2C}"/>
                  </a:ext>
                </a:extLst>
              </p:cNvPr>
              <p:cNvSpPr/>
              <p:nvPr/>
            </p:nvSpPr>
            <p:spPr>
              <a:xfrm>
                <a:off x="3191145" y="2132342"/>
                <a:ext cx="4748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TW" b="0" i="1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54D8475-5DC6-4F87-B04F-7D7DF7B12C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145" y="2132342"/>
                <a:ext cx="47481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51C3858-6D82-43C3-AAE7-CED1351168D3}"/>
              </a:ext>
            </a:extLst>
          </p:cNvPr>
          <p:cNvCxnSpPr>
            <a:cxnSpLocks/>
          </p:cNvCxnSpPr>
          <p:nvPr/>
        </p:nvCxnSpPr>
        <p:spPr>
          <a:xfrm>
            <a:off x="3087624" y="2960873"/>
            <a:ext cx="841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D0CDC47-7572-459A-AC62-A03F059987FC}"/>
                  </a:ext>
                </a:extLst>
              </p:cNvPr>
              <p:cNvSpPr/>
              <p:nvPr/>
            </p:nvSpPr>
            <p:spPr>
              <a:xfrm>
                <a:off x="3237009" y="2648191"/>
                <a:ext cx="4748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TW" b="0" i="1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D0CDC47-7572-459A-AC62-A03F059987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009" y="2648191"/>
                <a:ext cx="47481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864F503-2CF1-4B6F-B2F5-924283C1259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646301" y="2503246"/>
            <a:ext cx="293096" cy="4379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3B13A59-A5AE-4949-AD11-2F9AF75A5FA2}"/>
                  </a:ext>
                </a:extLst>
              </p:cNvPr>
              <p:cNvSpPr/>
              <p:nvPr/>
            </p:nvSpPr>
            <p:spPr>
              <a:xfrm>
                <a:off x="3747126" y="2437653"/>
                <a:ext cx="4500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3B13A59-A5AE-4949-AD11-2F9AF75A5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126" y="2437653"/>
                <a:ext cx="4500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E6914BC-5FD2-40D4-99FF-0946BBF552DB}"/>
                  </a:ext>
                </a:extLst>
              </p:cNvPr>
              <p:cNvSpPr/>
              <p:nvPr/>
            </p:nvSpPr>
            <p:spPr>
              <a:xfrm>
                <a:off x="1569720" y="949191"/>
                <a:ext cx="2435352" cy="658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revi</m:t>
                      </m:r>
                      <m:r>
                        <m:rPr>
                          <m:sty m:val="p"/>
                        </m:rPr>
                        <a:rPr lang="zh-TW" altLang="en-US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w</m:t>
                      </m:r>
                      <m:nary>
                        <m:naryPr>
                          <m:limLoc m:val="subSup"/>
                          <m:subHide m:val="on"/>
                          <m:supHide m:val="on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𝑟𝑑𝑙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E6914BC-5FD2-40D4-99FF-0946BBF552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20" y="949191"/>
                <a:ext cx="2435352" cy="6587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860FAFA-1662-4BB7-8E22-28F331CC40E1}"/>
                  </a:ext>
                </a:extLst>
              </p:cNvPr>
              <p:cNvSpPr/>
              <p:nvPr/>
            </p:nvSpPr>
            <p:spPr>
              <a:xfrm>
                <a:off x="4667113" y="2437653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860FAFA-1662-4BB7-8E22-28F331CC40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113" y="2437653"/>
                <a:ext cx="4106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橢圓 15">
            <a:extLst>
              <a:ext uri="{FF2B5EF4-FFF2-40B4-BE49-F238E27FC236}">
                <a16:creationId xmlns:a16="http://schemas.microsoft.com/office/drawing/2014/main" id="{5470BFB4-3AA6-421F-8FA4-4350DAA11C1E}"/>
              </a:ext>
            </a:extLst>
          </p:cNvPr>
          <p:cNvSpPr/>
          <p:nvPr/>
        </p:nvSpPr>
        <p:spPr>
          <a:xfrm rot="5400000">
            <a:off x="6091741" y="2077479"/>
            <a:ext cx="341372" cy="1703545"/>
          </a:xfrm>
          <a:prstGeom prst="ellipse">
            <a:avLst/>
          </a:prstGeom>
          <a:noFill/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E0EFFFCC-6C5E-4B71-AAFA-295878855E1F}"/>
              </a:ext>
            </a:extLst>
          </p:cNvPr>
          <p:cNvCxnSpPr>
            <a:cxnSpLocks/>
          </p:cNvCxnSpPr>
          <p:nvPr/>
        </p:nvCxnSpPr>
        <p:spPr>
          <a:xfrm flipH="1">
            <a:off x="5406714" y="1143000"/>
            <a:ext cx="811910" cy="1796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9433E5D6-CC63-480B-8A16-B2C7778031F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6208776" y="1133856"/>
            <a:ext cx="905424" cy="179539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5BCB58B3-CBFE-42CD-A4F5-A53379D43B55}"/>
              </a:ext>
            </a:extLst>
          </p:cNvPr>
          <p:cNvSpPr/>
          <p:nvPr/>
        </p:nvSpPr>
        <p:spPr>
          <a:xfrm rot="5400000">
            <a:off x="9006988" y="1871692"/>
            <a:ext cx="347444" cy="1117354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04030113-9018-42EB-BA60-CA084A938E71}"/>
              </a:ext>
            </a:extLst>
          </p:cNvPr>
          <p:cNvCxnSpPr>
            <a:cxnSpLocks/>
            <a:endCxn id="28" idx="4"/>
          </p:cNvCxnSpPr>
          <p:nvPr/>
        </p:nvCxnSpPr>
        <p:spPr>
          <a:xfrm flipH="1">
            <a:off x="8622033" y="1179104"/>
            <a:ext cx="569084" cy="12512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36022490-4D72-491F-AE84-19685BB3FC5F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9181269" y="1169960"/>
            <a:ext cx="558118" cy="126040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BB7BBA9-CB72-4AA0-BEF3-CF0D619D401A}"/>
                  </a:ext>
                </a:extLst>
              </p:cNvPr>
              <p:cNvSpPr/>
              <p:nvPr/>
            </p:nvSpPr>
            <p:spPr>
              <a:xfrm>
                <a:off x="7706977" y="2087346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−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BB7BBA9-CB72-4AA0-BEF3-CF0D619D4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977" y="2087346"/>
                <a:ext cx="4106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0D6D375C-D318-4542-AAF0-2DCF634B23B2}"/>
              </a:ext>
            </a:extLst>
          </p:cNvPr>
          <p:cNvCxnSpPr>
            <a:cxnSpLocks/>
          </p:cNvCxnSpPr>
          <p:nvPr/>
        </p:nvCxnSpPr>
        <p:spPr>
          <a:xfrm>
            <a:off x="9161056" y="2430369"/>
            <a:ext cx="558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86F48F9-1D2E-4757-9F4F-FA6B3AA57D46}"/>
                  </a:ext>
                </a:extLst>
              </p:cNvPr>
              <p:cNvSpPr/>
              <p:nvPr/>
            </p:nvSpPr>
            <p:spPr>
              <a:xfrm>
                <a:off x="9264577" y="2071981"/>
                <a:ext cx="4748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TW" b="0" i="1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86F48F9-1D2E-4757-9F4F-FA6B3AA57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577" y="2071981"/>
                <a:ext cx="47481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1436F699-54AD-4A87-A39B-8AC0B45DF110}"/>
              </a:ext>
            </a:extLst>
          </p:cNvPr>
          <p:cNvCxnSpPr>
            <a:cxnSpLocks/>
          </p:cNvCxnSpPr>
          <p:nvPr/>
        </p:nvCxnSpPr>
        <p:spPr>
          <a:xfrm>
            <a:off x="6280131" y="2916773"/>
            <a:ext cx="841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0D45F73-AC6A-4F6D-985D-7BCF368C6F31}"/>
                  </a:ext>
                </a:extLst>
              </p:cNvPr>
              <p:cNvSpPr/>
              <p:nvPr/>
            </p:nvSpPr>
            <p:spPr>
              <a:xfrm>
                <a:off x="6429516" y="2604091"/>
                <a:ext cx="4748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TW" b="0" i="1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0D45F73-AC6A-4F6D-985D-7BCF368C6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516" y="2604091"/>
                <a:ext cx="4748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5099B5B7-BA2C-4093-92E6-7C1357F6CBF7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6238837" y="1143000"/>
            <a:ext cx="875363" cy="17862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8CA15860-72EE-4EB6-A5A4-FA1976DD318A}"/>
                  </a:ext>
                </a:extLst>
              </p:cNvPr>
              <p:cNvSpPr/>
              <p:nvPr/>
            </p:nvSpPr>
            <p:spPr>
              <a:xfrm>
                <a:off x="6579161" y="1607071"/>
                <a:ext cx="45006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8CA15860-72EE-4EB6-A5A4-FA1976DD31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161" y="1607071"/>
                <a:ext cx="45006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橢圓 42">
            <a:extLst>
              <a:ext uri="{FF2B5EF4-FFF2-40B4-BE49-F238E27FC236}">
                <a16:creationId xmlns:a16="http://schemas.microsoft.com/office/drawing/2014/main" id="{735D0125-C903-4B6B-97C0-37B9454481DE}"/>
              </a:ext>
            </a:extLst>
          </p:cNvPr>
          <p:cNvSpPr/>
          <p:nvPr/>
        </p:nvSpPr>
        <p:spPr>
          <a:xfrm rot="5400000">
            <a:off x="2724667" y="4913149"/>
            <a:ext cx="341372" cy="1703545"/>
          </a:xfrm>
          <a:prstGeom prst="ellipse">
            <a:avLst/>
          </a:prstGeom>
          <a:noFill/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EF92D4EC-7702-4E7C-9F0A-686B4A277F3C}"/>
              </a:ext>
            </a:extLst>
          </p:cNvPr>
          <p:cNvCxnSpPr>
            <a:cxnSpLocks/>
          </p:cNvCxnSpPr>
          <p:nvPr/>
        </p:nvCxnSpPr>
        <p:spPr>
          <a:xfrm flipH="1">
            <a:off x="2039640" y="3978670"/>
            <a:ext cx="811910" cy="1796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30E12B73-52F7-4125-A4EC-0DD367383A05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2841702" y="3969526"/>
            <a:ext cx="905424" cy="179539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9158BF29-3027-4DCE-B9D8-0F3F8CFCC21B}"/>
              </a:ext>
            </a:extLst>
          </p:cNvPr>
          <p:cNvCxnSpPr>
            <a:cxnSpLocks/>
          </p:cNvCxnSpPr>
          <p:nvPr/>
        </p:nvCxnSpPr>
        <p:spPr>
          <a:xfrm>
            <a:off x="2913057" y="5752443"/>
            <a:ext cx="841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1995327D-1A0F-4390-A795-7A997A03692D}"/>
                  </a:ext>
                </a:extLst>
              </p:cNvPr>
              <p:cNvSpPr/>
              <p:nvPr/>
            </p:nvSpPr>
            <p:spPr>
              <a:xfrm>
                <a:off x="3062442" y="5439761"/>
                <a:ext cx="4748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TW" b="0" i="1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1995327D-1A0F-4390-A795-7A997A036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442" y="5439761"/>
                <a:ext cx="47481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E7457639-8914-4B54-B1BE-B403DBFDDAF7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2871763" y="3978670"/>
            <a:ext cx="875363" cy="17862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724E9F90-BB43-42D7-8BF2-723017FF110F}"/>
                  </a:ext>
                </a:extLst>
              </p:cNvPr>
              <p:cNvSpPr/>
              <p:nvPr/>
            </p:nvSpPr>
            <p:spPr>
              <a:xfrm>
                <a:off x="3212087" y="4442741"/>
                <a:ext cx="45006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724E9F90-BB43-42D7-8BF2-723017FF1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087" y="4442741"/>
                <a:ext cx="45006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80A6E2E7-8C83-4D79-B9FB-B3ADA146E8C7}"/>
                  </a:ext>
                </a:extLst>
              </p:cNvPr>
              <p:cNvSpPr/>
              <p:nvPr/>
            </p:nvSpPr>
            <p:spPr>
              <a:xfrm>
                <a:off x="4448143" y="4812073"/>
                <a:ext cx="437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80A6E2E7-8C83-4D79-B9FB-B3ADA146E8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143" y="4812073"/>
                <a:ext cx="43794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6C56B27C-A95F-4BB5-A052-E88D1CF0D40C}"/>
              </a:ext>
            </a:extLst>
          </p:cNvPr>
          <p:cNvSpPr/>
          <p:nvPr/>
        </p:nvSpPr>
        <p:spPr>
          <a:xfrm>
            <a:off x="5870448" y="5513832"/>
            <a:ext cx="2834640" cy="475488"/>
          </a:xfrm>
          <a:custGeom>
            <a:avLst/>
            <a:gdLst>
              <a:gd name="connsiteX0" fmla="*/ 0 w 2834640"/>
              <a:gd name="connsiteY0" fmla="*/ 0 h 475488"/>
              <a:gd name="connsiteX1" fmla="*/ 1481328 w 2834640"/>
              <a:gd name="connsiteY1" fmla="*/ 475488 h 475488"/>
              <a:gd name="connsiteX2" fmla="*/ 2834640 w 2834640"/>
              <a:gd name="connsiteY2" fmla="*/ 0 h 47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4640" h="475488">
                <a:moveTo>
                  <a:pt x="0" y="0"/>
                </a:moveTo>
                <a:cubicBezTo>
                  <a:pt x="504444" y="237744"/>
                  <a:pt x="1008888" y="475488"/>
                  <a:pt x="1481328" y="475488"/>
                </a:cubicBezTo>
                <a:cubicBezTo>
                  <a:pt x="1953768" y="475488"/>
                  <a:pt x="2702052" y="193548"/>
                  <a:pt x="2834640" y="0"/>
                </a:cubicBezTo>
              </a:path>
            </a:pathLst>
          </a:cu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7630DF84-9D2B-437F-8218-172788A1638E}"/>
              </a:ext>
            </a:extLst>
          </p:cNvPr>
          <p:cNvCxnSpPr>
            <a:cxnSpLocks/>
          </p:cNvCxnSpPr>
          <p:nvPr/>
        </p:nvCxnSpPr>
        <p:spPr>
          <a:xfrm flipV="1">
            <a:off x="5870448" y="3750176"/>
            <a:ext cx="1335024" cy="176365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819E52B3-E8F9-45CC-B619-9C4AD4DBFDCB}"/>
              </a:ext>
            </a:extLst>
          </p:cNvPr>
          <p:cNvCxnSpPr>
            <a:cxnSpLocks/>
            <a:stCxn id="51" idx="2"/>
          </p:cNvCxnSpPr>
          <p:nvPr/>
        </p:nvCxnSpPr>
        <p:spPr>
          <a:xfrm flipH="1" flipV="1">
            <a:off x="7205472" y="3772432"/>
            <a:ext cx="1499616" cy="17414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94920B8-A228-435D-B67A-EA92174F7F84}"/>
              </a:ext>
            </a:extLst>
          </p:cNvPr>
          <p:cNvCxnSpPr>
            <a:cxnSpLocks/>
          </p:cNvCxnSpPr>
          <p:nvPr/>
        </p:nvCxnSpPr>
        <p:spPr>
          <a:xfrm>
            <a:off x="7208276" y="3772262"/>
            <a:ext cx="1496812" cy="17638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FA206A61-D4B6-4742-BBE8-0DC517CF07A3}"/>
                  </a:ext>
                </a:extLst>
              </p:cNvPr>
              <p:cNvSpPr/>
              <p:nvPr/>
            </p:nvSpPr>
            <p:spPr>
              <a:xfrm>
                <a:off x="7730250" y="4198078"/>
                <a:ext cx="45006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FA206A61-D4B6-4742-BBE8-0DC517CF07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250" y="4198078"/>
                <a:ext cx="45006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A616DF04-B728-4A50-B5D5-F4129DD8CCED}"/>
              </a:ext>
            </a:extLst>
          </p:cNvPr>
          <p:cNvSpPr/>
          <p:nvPr/>
        </p:nvSpPr>
        <p:spPr>
          <a:xfrm>
            <a:off x="7050024" y="3959352"/>
            <a:ext cx="256032" cy="91440"/>
          </a:xfrm>
          <a:custGeom>
            <a:avLst/>
            <a:gdLst>
              <a:gd name="connsiteX0" fmla="*/ 0 w 256032"/>
              <a:gd name="connsiteY0" fmla="*/ 0 h 91440"/>
              <a:gd name="connsiteX1" fmla="*/ 128016 w 256032"/>
              <a:gd name="connsiteY1" fmla="*/ 91440 h 91440"/>
              <a:gd name="connsiteX2" fmla="*/ 256032 w 256032"/>
              <a:gd name="connsiteY2" fmla="*/ 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032" h="91440">
                <a:moveTo>
                  <a:pt x="0" y="0"/>
                </a:moveTo>
                <a:cubicBezTo>
                  <a:pt x="42672" y="45720"/>
                  <a:pt x="85344" y="91440"/>
                  <a:pt x="128016" y="91440"/>
                </a:cubicBezTo>
                <a:cubicBezTo>
                  <a:pt x="170688" y="91440"/>
                  <a:pt x="213360" y="39624"/>
                  <a:pt x="25603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BAEEE301-01A5-454F-A5AE-E944551700CF}"/>
                  </a:ext>
                </a:extLst>
              </p:cNvPr>
              <p:cNvSpPr/>
              <p:nvPr/>
            </p:nvSpPr>
            <p:spPr>
              <a:xfrm>
                <a:off x="7014212" y="4122219"/>
                <a:ext cx="374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BAEEE301-01A5-454F-A5AE-E94455170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212" y="4122219"/>
                <a:ext cx="37414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BBF88340-2DAD-4B9C-945C-8894D2F1C1F8}"/>
                  </a:ext>
                </a:extLst>
              </p:cNvPr>
              <p:cNvSpPr/>
              <p:nvPr/>
            </p:nvSpPr>
            <p:spPr>
              <a:xfrm>
                <a:off x="7068651" y="6048285"/>
                <a:ext cx="7393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zh-TW" altLang="en-US" i="1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altLang="zh-TW" i="1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TW" b="0" i="1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BBF88340-2DAD-4B9C-945C-8894D2F1C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651" y="6048285"/>
                <a:ext cx="73930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5012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1" grpId="0"/>
      <p:bldP spid="13" grpId="0"/>
      <p:bldP spid="15" grpId="0"/>
      <p:bldP spid="16" grpId="0" animBg="1"/>
      <p:bldP spid="28" grpId="0" animBg="1"/>
      <p:bldP spid="34" grpId="0"/>
      <p:bldP spid="36" grpId="0"/>
      <p:bldP spid="38" grpId="0"/>
      <p:bldP spid="40" grpId="0"/>
      <p:bldP spid="43" grpId="0" animBg="1"/>
      <p:bldP spid="47" grpId="0"/>
      <p:bldP spid="49" grpId="0"/>
      <p:bldP spid="50" grpId="0"/>
      <p:bldP spid="51" grpId="0" animBg="1"/>
      <p:bldP spid="59" grpId="0"/>
      <p:bldP spid="61" grpId="0" animBg="1"/>
      <p:bldP spid="62" grpId="0"/>
      <p:bldP spid="6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手繪多邊形: 圖案 3">
            <a:extLst>
              <a:ext uri="{FF2B5EF4-FFF2-40B4-BE49-F238E27FC236}">
                <a16:creationId xmlns:a16="http://schemas.microsoft.com/office/drawing/2014/main" id="{C859B755-4891-4679-823F-CB44516D7909}"/>
              </a:ext>
            </a:extLst>
          </p:cNvPr>
          <p:cNvSpPr/>
          <p:nvPr/>
        </p:nvSpPr>
        <p:spPr>
          <a:xfrm>
            <a:off x="1261872" y="3758184"/>
            <a:ext cx="2834640" cy="475488"/>
          </a:xfrm>
          <a:custGeom>
            <a:avLst/>
            <a:gdLst>
              <a:gd name="connsiteX0" fmla="*/ 0 w 2834640"/>
              <a:gd name="connsiteY0" fmla="*/ 0 h 475488"/>
              <a:gd name="connsiteX1" fmla="*/ 1481328 w 2834640"/>
              <a:gd name="connsiteY1" fmla="*/ 475488 h 475488"/>
              <a:gd name="connsiteX2" fmla="*/ 2834640 w 2834640"/>
              <a:gd name="connsiteY2" fmla="*/ 0 h 47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4640" h="475488">
                <a:moveTo>
                  <a:pt x="0" y="0"/>
                </a:moveTo>
                <a:cubicBezTo>
                  <a:pt x="504444" y="237744"/>
                  <a:pt x="1008888" y="475488"/>
                  <a:pt x="1481328" y="475488"/>
                </a:cubicBezTo>
                <a:cubicBezTo>
                  <a:pt x="1953768" y="475488"/>
                  <a:pt x="2702052" y="193548"/>
                  <a:pt x="2834640" y="0"/>
                </a:cubicBezTo>
              </a:path>
            </a:pathLst>
          </a:cu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B0115D0-20E0-4DC6-9307-2632D9C9B107}"/>
              </a:ext>
            </a:extLst>
          </p:cNvPr>
          <p:cNvCxnSpPr>
            <a:cxnSpLocks/>
          </p:cNvCxnSpPr>
          <p:nvPr/>
        </p:nvCxnSpPr>
        <p:spPr>
          <a:xfrm flipV="1">
            <a:off x="1261872" y="1994528"/>
            <a:ext cx="1335024" cy="176365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73DEC0C6-FDD0-41E5-881B-1D03425847C6}"/>
              </a:ext>
            </a:extLst>
          </p:cNvPr>
          <p:cNvCxnSpPr>
            <a:cxnSpLocks/>
            <a:stCxn id="4" idx="2"/>
          </p:cNvCxnSpPr>
          <p:nvPr/>
        </p:nvCxnSpPr>
        <p:spPr>
          <a:xfrm flipH="1" flipV="1">
            <a:off x="2596896" y="2016784"/>
            <a:ext cx="1499616" cy="17414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4D22905-C777-42AF-AF90-BAAFFE45A423}"/>
              </a:ext>
            </a:extLst>
          </p:cNvPr>
          <p:cNvCxnSpPr>
            <a:cxnSpLocks/>
          </p:cNvCxnSpPr>
          <p:nvPr/>
        </p:nvCxnSpPr>
        <p:spPr>
          <a:xfrm>
            <a:off x="2599700" y="2016614"/>
            <a:ext cx="1496812" cy="17638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EF16B09-B9A2-4A76-8886-43CFF8B29DC4}"/>
                  </a:ext>
                </a:extLst>
              </p:cNvPr>
              <p:cNvSpPr/>
              <p:nvPr/>
            </p:nvSpPr>
            <p:spPr>
              <a:xfrm>
                <a:off x="3121674" y="2442430"/>
                <a:ext cx="45006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EF16B09-B9A2-4A76-8886-43CFF8B29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674" y="2442430"/>
                <a:ext cx="45006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419CC7D7-4DCF-4C22-8DA9-886329CF40A1}"/>
              </a:ext>
            </a:extLst>
          </p:cNvPr>
          <p:cNvSpPr/>
          <p:nvPr/>
        </p:nvSpPr>
        <p:spPr>
          <a:xfrm>
            <a:off x="2441448" y="2203704"/>
            <a:ext cx="256032" cy="91440"/>
          </a:xfrm>
          <a:custGeom>
            <a:avLst/>
            <a:gdLst>
              <a:gd name="connsiteX0" fmla="*/ 0 w 256032"/>
              <a:gd name="connsiteY0" fmla="*/ 0 h 91440"/>
              <a:gd name="connsiteX1" fmla="*/ 128016 w 256032"/>
              <a:gd name="connsiteY1" fmla="*/ 91440 h 91440"/>
              <a:gd name="connsiteX2" fmla="*/ 256032 w 256032"/>
              <a:gd name="connsiteY2" fmla="*/ 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032" h="91440">
                <a:moveTo>
                  <a:pt x="0" y="0"/>
                </a:moveTo>
                <a:cubicBezTo>
                  <a:pt x="42672" y="45720"/>
                  <a:pt x="85344" y="91440"/>
                  <a:pt x="128016" y="91440"/>
                </a:cubicBezTo>
                <a:cubicBezTo>
                  <a:pt x="170688" y="91440"/>
                  <a:pt x="213360" y="39624"/>
                  <a:pt x="25603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0E9FA8C-CE44-4E85-B294-B128E29BCBE4}"/>
                  </a:ext>
                </a:extLst>
              </p:cNvPr>
              <p:cNvSpPr/>
              <p:nvPr/>
            </p:nvSpPr>
            <p:spPr>
              <a:xfrm>
                <a:off x="2405636" y="2366571"/>
                <a:ext cx="374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0E9FA8C-CE44-4E85-B294-B128E29BC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636" y="2366571"/>
                <a:ext cx="37414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236F1D3-2799-4A56-A476-2C23BAC9CC3E}"/>
                  </a:ext>
                </a:extLst>
              </p:cNvPr>
              <p:cNvSpPr/>
              <p:nvPr/>
            </p:nvSpPr>
            <p:spPr>
              <a:xfrm>
                <a:off x="2460075" y="4292637"/>
                <a:ext cx="7393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zh-TW" altLang="en-US" i="1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altLang="zh-TW" i="1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TW" b="0" i="1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236F1D3-2799-4A56-A476-2C23BAC9C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075" y="4292637"/>
                <a:ext cx="73930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E2B395C-BDD5-45C7-8AAC-C659260DD080}"/>
                  </a:ext>
                </a:extLst>
              </p:cNvPr>
              <p:cNvSpPr/>
              <p:nvPr/>
            </p:nvSpPr>
            <p:spPr>
              <a:xfrm>
                <a:off x="1075944" y="697726"/>
                <a:ext cx="2435352" cy="658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revi</m:t>
                      </m:r>
                      <m:r>
                        <m:rPr>
                          <m:sty m:val="p"/>
                        </m:rPr>
                        <a:rPr lang="zh-TW" altLang="en-US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w</m:t>
                      </m:r>
                      <m:nary>
                        <m:naryPr>
                          <m:limLoc m:val="subSup"/>
                          <m:subHide m:val="on"/>
                          <m:supHide m:val="on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𝑟𝑑𝑙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E2B395C-BDD5-45C7-8AAC-C659260DD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944" y="697726"/>
                <a:ext cx="2435352" cy="6587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13E3C47-2A57-4EE8-AF78-BF4C132E6219}"/>
                  </a:ext>
                </a:extLst>
              </p:cNvPr>
              <p:cNvSpPr/>
              <p:nvPr/>
            </p:nvSpPr>
            <p:spPr>
              <a:xfrm>
                <a:off x="5567009" y="1613359"/>
                <a:ext cx="1639680" cy="6151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Area</m:t>
                      </m:r>
                      <m:r>
                        <a:rPr lang="en-US" altLang="zh-TW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TW" altLang="en-US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zh-TW" altLang="en-US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13E3C47-2A57-4EE8-AF78-BF4C132E6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009" y="1613359"/>
                <a:ext cx="1639680" cy="6151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4D4A686-5004-4A75-A483-B52297FC7234}"/>
                  </a:ext>
                </a:extLst>
              </p:cNvPr>
              <p:cNvSpPr/>
              <p:nvPr/>
            </p:nvSpPr>
            <p:spPr>
              <a:xfrm>
                <a:off x="6096000" y="2295144"/>
                <a:ext cx="964880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4D4A686-5004-4A75-A483-B52297FC7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95144"/>
                <a:ext cx="964880" cy="6109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85CFB25-EDB1-40F8-A223-E1ED25C71C85}"/>
                  </a:ext>
                </a:extLst>
              </p:cNvPr>
              <p:cNvSpPr/>
              <p:nvPr/>
            </p:nvSpPr>
            <p:spPr>
              <a:xfrm>
                <a:off x="6489729" y="2876356"/>
                <a:ext cx="2186240" cy="89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⇒</m:t>
                      </m:r>
                      <m:r>
                        <a:rPr lang="en-US" altLang="zh-TW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zh-TW" altLang="en-US" i="1" kern="1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altLang="zh-TW" b="0" i="1" kern="10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altLang="zh-TW" b="0" i="1" kern="10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i="1" kern="10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altLang="zh-TW" i="1" kern="10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zh-TW" altLang="en-US" i="1" kern="10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TW" b="0" i="1" kern="10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zh-TW" altLang="en-US" i="1" kern="1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altLang="zh-TW" b="0" i="1" kern="10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TW" b="0" i="1" kern="10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85CFB25-EDB1-40F8-A223-E1ED25C71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729" y="2876356"/>
                <a:ext cx="2186240" cy="8921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8EAB918-FC2F-4248-982B-C3D424AA4817}"/>
                  </a:ext>
                </a:extLst>
              </p:cNvPr>
              <p:cNvSpPr/>
              <p:nvPr/>
            </p:nvSpPr>
            <p:spPr>
              <a:xfrm>
                <a:off x="6516905" y="3758184"/>
                <a:ext cx="1620315" cy="889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⇒</m:t>
                      </m:r>
                      <m:r>
                        <a:rPr lang="zh-TW" altLang="en-US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kern="10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zh-TW" altLang="en-US" i="1" kern="10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altLang="zh-TW" b="0" i="1" kern="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TW" b="0" i="1" kern="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8EAB918-FC2F-4248-982B-C3D424AA48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905" y="3758184"/>
                <a:ext cx="1620315" cy="8897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CF0D651-65C7-450B-9822-64216AF44405}"/>
                  </a:ext>
                </a:extLst>
              </p:cNvPr>
              <p:cNvSpPr/>
              <p:nvPr/>
            </p:nvSpPr>
            <p:spPr>
              <a:xfrm>
                <a:off x="6097712" y="4472690"/>
                <a:ext cx="1597745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zh-TW" altLang="en-US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CF0D651-65C7-450B-9822-64216AF44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712" y="4472690"/>
                <a:ext cx="1597745" cy="6127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B5DB2E5-4FD6-420E-A238-68932F043FB9}"/>
                  </a:ext>
                </a:extLst>
              </p:cNvPr>
              <p:cNvSpPr/>
              <p:nvPr/>
            </p:nvSpPr>
            <p:spPr>
              <a:xfrm>
                <a:off x="6097712" y="5249770"/>
                <a:ext cx="9277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zh-TW" altLang="en-US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altLang="zh-TW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TW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B5DB2E5-4FD6-420E-A238-68932F043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712" y="5249770"/>
                <a:ext cx="92775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079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 animBg="1"/>
      <p:bldP spid="10" grpId="0"/>
      <p:bldP spid="11" grpId="0"/>
      <p:bldP spid="13" grpId="0"/>
      <p:bldP spid="14" grpId="0"/>
      <p:bldP spid="16" grpId="0"/>
      <p:bldP spid="17" grpId="0"/>
      <p:bldP spid="18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57525AC6-6DD2-40C3-8F1E-5D8E4B247572}"/>
              </a:ext>
            </a:extLst>
          </p:cNvPr>
          <p:cNvSpPr/>
          <p:nvPr/>
        </p:nvSpPr>
        <p:spPr>
          <a:xfrm rot="5400000">
            <a:off x="2913902" y="1932053"/>
            <a:ext cx="347444" cy="1117354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192A8FE-B3D3-4E7C-82DE-E7DC1CE48E0E}"/>
              </a:ext>
            </a:extLst>
          </p:cNvPr>
          <p:cNvSpPr/>
          <p:nvPr/>
        </p:nvSpPr>
        <p:spPr>
          <a:xfrm rot="5400000">
            <a:off x="2916938" y="2089415"/>
            <a:ext cx="341372" cy="1703545"/>
          </a:xfrm>
          <a:prstGeom prst="ellipse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12B3AAD3-AA93-414C-9309-F658721C693E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>
            <a:off x="3646301" y="2490730"/>
            <a:ext cx="293096" cy="45045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02E2A57-B2BB-4DC7-BBB4-3A9EDFA31726}"/>
              </a:ext>
            </a:extLst>
          </p:cNvPr>
          <p:cNvCxnSpPr>
            <a:cxnSpLocks/>
            <a:stCxn id="4" idx="4"/>
            <a:endCxn id="5" idx="4"/>
          </p:cNvCxnSpPr>
          <p:nvPr/>
        </p:nvCxnSpPr>
        <p:spPr>
          <a:xfrm flipH="1">
            <a:off x="2235852" y="2490730"/>
            <a:ext cx="293095" cy="45045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FF6286C7-85A9-4A73-98A8-15623E3C2468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3087624" y="2490730"/>
            <a:ext cx="558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15D099E-99E3-4ED3-B603-454CCD57073E}"/>
                  </a:ext>
                </a:extLst>
              </p:cNvPr>
              <p:cNvSpPr/>
              <p:nvPr/>
            </p:nvSpPr>
            <p:spPr>
              <a:xfrm>
                <a:off x="3191145" y="2132342"/>
                <a:ext cx="423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kern="10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15D099E-99E3-4ED3-B603-454CCD570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145" y="2132342"/>
                <a:ext cx="42319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38DF8BC-ABBA-467D-ABBA-DC8233A50B87}"/>
              </a:ext>
            </a:extLst>
          </p:cNvPr>
          <p:cNvCxnSpPr>
            <a:cxnSpLocks/>
          </p:cNvCxnSpPr>
          <p:nvPr/>
        </p:nvCxnSpPr>
        <p:spPr>
          <a:xfrm>
            <a:off x="3087624" y="2960873"/>
            <a:ext cx="841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67173A7-502B-4E29-9832-4DFF36CC4448}"/>
                  </a:ext>
                </a:extLst>
              </p:cNvPr>
              <p:cNvSpPr/>
              <p:nvPr/>
            </p:nvSpPr>
            <p:spPr>
              <a:xfrm>
                <a:off x="3237009" y="2648191"/>
                <a:ext cx="4285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kern="10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67173A7-502B-4E29-9832-4DFF36CC4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009" y="2648191"/>
                <a:ext cx="42851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5D2F4371-6121-4999-8525-B07DEBDA9E3B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646301" y="2503246"/>
            <a:ext cx="293096" cy="4379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4A4C271-8C2A-4E6A-AF54-63B7A4A4B55D}"/>
                  </a:ext>
                </a:extLst>
              </p:cNvPr>
              <p:cNvSpPr/>
              <p:nvPr/>
            </p:nvSpPr>
            <p:spPr>
              <a:xfrm>
                <a:off x="3747126" y="2437653"/>
                <a:ext cx="4500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4A4C271-8C2A-4E6A-AF54-63B7A4A4B5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126" y="2437653"/>
                <a:ext cx="4500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525B25A-0B39-46A0-9A92-4CDEE7A52B7B}"/>
                  </a:ext>
                </a:extLst>
              </p:cNvPr>
              <p:cNvSpPr/>
              <p:nvPr/>
            </p:nvSpPr>
            <p:spPr>
              <a:xfrm>
                <a:off x="1569720" y="949191"/>
                <a:ext cx="2435352" cy="658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revi</m:t>
                      </m:r>
                      <m:r>
                        <m:rPr>
                          <m:sty m:val="p"/>
                        </m:rPr>
                        <a:rPr lang="zh-TW" altLang="en-US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w</m:t>
                      </m:r>
                      <m:nary>
                        <m:naryPr>
                          <m:limLoc m:val="subSup"/>
                          <m:subHide m:val="on"/>
                          <m:supHide m:val="on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𝑟𝑑𝑙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525B25A-0B39-46A0-9A92-4CDEE7A52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20" y="949191"/>
                <a:ext cx="2435352" cy="6587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00DE1B7-B0E1-4D46-8A4C-FDB1484F27B9}"/>
                  </a:ext>
                </a:extLst>
              </p:cNvPr>
              <p:cNvSpPr/>
              <p:nvPr/>
            </p:nvSpPr>
            <p:spPr>
              <a:xfrm>
                <a:off x="4667113" y="2437653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00DE1B7-B0E1-4D46-8A4C-FDB1484F2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113" y="2437653"/>
                <a:ext cx="4106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橢圓 15">
            <a:extLst>
              <a:ext uri="{FF2B5EF4-FFF2-40B4-BE49-F238E27FC236}">
                <a16:creationId xmlns:a16="http://schemas.microsoft.com/office/drawing/2014/main" id="{44463B7A-03AB-4F16-9036-7B936C708CCB}"/>
              </a:ext>
            </a:extLst>
          </p:cNvPr>
          <p:cNvSpPr/>
          <p:nvPr/>
        </p:nvSpPr>
        <p:spPr>
          <a:xfrm rot="5400000">
            <a:off x="6091741" y="2077479"/>
            <a:ext cx="341372" cy="1703545"/>
          </a:xfrm>
          <a:prstGeom prst="ellipse">
            <a:avLst/>
          </a:prstGeom>
          <a:noFill/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24CCED21-BB66-4425-87D5-F7E63AF65D1F}"/>
              </a:ext>
            </a:extLst>
          </p:cNvPr>
          <p:cNvCxnSpPr>
            <a:cxnSpLocks/>
          </p:cNvCxnSpPr>
          <p:nvPr/>
        </p:nvCxnSpPr>
        <p:spPr>
          <a:xfrm flipH="1">
            <a:off x="5406714" y="1143000"/>
            <a:ext cx="811910" cy="1796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4FE25D4D-1938-4F90-9822-775E0283CF92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6208776" y="1133856"/>
            <a:ext cx="905424" cy="179539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6839E414-6CB9-425E-BCCB-91B34684543A}"/>
              </a:ext>
            </a:extLst>
          </p:cNvPr>
          <p:cNvSpPr/>
          <p:nvPr/>
        </p:nvSpPr>
        <p:spPr>
          <a:xfrm rot="5400000">
            <a:off x="9006988" y="1871692"/>
            <a:ext cx="347444" cy="1117354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8ABDFE3F-4E96-4207-A6CD-890DC044008B}"/>
              </a:ext>
            </a:extLst>
          </p:cNvPr>
          <p:cNvCxnSpPr>
            <a:cxnSpLocks/>
            <a:endCxn id="19" idx="4"/>
          </p:cNvCxnSpPr>
          <p:nvPr/>
        </p:nvCxnSpPr>
        <p:spPr>
          <a:xfrm flipH="1">
            <a:off x="8622033" y="1179104"/>
            <a:ext cx="569084" cy="12512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DBB3C3B-3286-4548-A933-5005D19DECDD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9181269" y="1169960"/>
            <a:ext cx="558118" cy="126040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3F4BC52-34DA-4C6D-91A0-5829502AD2E8}"/>
                  </a:ext>
                </a:extLst>
              </p:cNvPr>
              <p:cNvSpPr/>
              <p:nvPr/>
            </p:nvSpPr>
            <p:spPr>
              <a:xfrm>
                <a:off x="7706977" y="2087346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−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3F4BC52-34DA-4C6D-91A0-5829502AD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977" y="2087346"/>
                <a:ext cx="4106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EDF6C877-F4FF-42E0-BC2D-70892F2A67C0}"/>
              </a:ext>
            </a:extLst>
          </p:cNvPr>
          <p:cNvCxnSpPr>
            <a:cxnSpLocks/>
          </p:cNvCxnSpPr>
          <p:nvPr/>
        </p:nvCxnSpPr>
        <p:spPr>
          <a:xfrm>
            <a:off x="9161056" y="2430369"/>
            <a:ext cx="558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C2D74DA-1503-424A-AA18-FB1A43086F19}"/>
                  </a:ext>
                </a:extLst>
              </p:cNvPr>
              <p:cNvSpPr/>
              <p:nvPr/>
            </p:nvSpPr>
            <p:spPr>
              <a:xfrm>
                <a:off x="9264577" y="2071981"/>
                <a:ext cx="423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C2D74DA-1503-424A-AA18-FB1A43086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577" y="2071981"/>
                <a:ext cx="42319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8AADCA2-3579-4632-97F8-A0E4BDF83A27}"/>
              </a:ext>
            </a:extLst>
          </p:cNvPr>
          <p:cNvCxnSpPr>
            <a:cxnSpLocks/>
          </p:cNvCxnSpPr>
          <p:nvPr/>
        </p:nvCxnSpPr>
        <p:spPr>
          <a:xfrm>
            <a:off x="6280131" y="2916773"/>
            <a:ext cx="841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5B8CB91-87D9-4A5D-BECC-9B0C3C44F280}"/>
                  </a:ext>
                </a:extLst>
              </p:cNvPr>
              <p:cNvSpPr/>
              <p:nvPr/>
            </p:nvSpPr>
            <p:spPr>
              <a:xfrm>
                <a:off x="6429516" y="2604091"/>
                <a:ext cx="4285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5B8CB91-87D9-4A5D-BECC-9B0C3C44F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516" y="2604091"/>
                <a:ext cx="42851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橢圓 28">
            <a:extLst>
              <a:ext uri="{FF2B5EF4-FFF2-40B4-BE49-F238E27FC236}">
                <a16:creationId xmlns:a16="http://schemas.microsoft.com/office/drawing/2014/main" id="{872C5638-1E71-4650-AE20-BAB24824D193}"/>
              </a:ext>
            </a:extLst>
          </p:cNvPr>
          <p:cNvSpPr/>
          <p:nvPr/>
        </p:nvSpPr>
        <p:spPr>
          <a:xfrm rot="5400000">
            <a:off x="6075656" y="1792588"/>
            <a:ext cx="347444" cy="1117354"/>
          </a:xfrm>
          <a:prstGeom prst="ellipse">
            <a:avLst/>
          </a:pr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D1AC9333-3CAA-46CD-9BDB-1CA0202D08C7}"/>
              </a:ext>
            </a:extLst>
          </p:cNvPr>
          <p:cNvCxnSpPr>
            <a:cxnSpLocks/>
          </p:cNvCxnSpPr>
          <p:nvPr/>
        </p:nvCxnSpPr>
        <p:spPr>
          <a:xfrm>
            <a:off x="6225665" y="1133856"/>
            <a:ext cx="589431" cy="12174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4D5B189E-2298-48C6-AEA6-CE76899C5437}"/>
              </a:ext>
            </a:extLst>
          </p:cNvPr>
          <p:cNvCxnSpPr>
            <a:cxnSpLocks/>
          </p:cNvCxnSpPr>
          <p:nvPr/>
        </p:nvCxnSpPr>
        <p:spPr>
          <a:xfrm>
            <a:off x="6801121" y="2342632"/>
            <a:ext cx="294939" cy="586619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72E2ED4-B68E-428A-8C0F-B173EDD60B74}"/>
              </a:ext>
            </a:extLst>
          </p:cNvPr>
          <p:cNvCxnSpPr>
            <a:cxnSpLocks/>
          </p:cNvCxnSpPr>
          <p:nvPr/>
        </p:nvCxnSpPr>
        <p:spPr>
          <a:xfrm>
            <a:off x="9180710" y="1173763"/>
            <a:ext cx="568483" cy="12437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2DEC72C2-B6C3-4785-9C7E-A3A2DBC54FB5}"/>
                  </a:ext>
                </a:extLst>
              </p:cNvPr>
              <p:cNvSpPr/>
              <p:nvPr/>
            </p:nvSpPr>
            <p:spPr>
              <a:xfrm>
                <a:off x="6482084" y="1313109"/>
                <a:ext cx="4117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2DEC72C2-B6C3-4785-9C7E-A3A2DBC54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084" y="1313109"/>
                <a:ext cx="41171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F53D24D-B4BE-43E9-BC26-389DF750F375}"/>
                  </a:ext>
                </a:extLst>
              </p:cNvPr>
              <p:cNvSpPr/>
              <p:nvPr/>
            </p:nvSpPr>
            <p:spPr>
              <a:xfrm>
                <a:off x="9570691" y="1501945"/>
                <a:ext cx="4117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F53D24D-B4BE-43E9-BC26-389DF750F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691" y="1501945"/>
                <a:ext cx="41171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76FA7C8-10E5-498A-B3B4-6C6E4CF23090}"/>
                  </a:ext>
                </a:extLst>
              </p:cNvPr>
              <p:cNvSpPr/>
              <p:nvPr/>
            </p:nvSpPr>
            <p:spPr>
              <a:xfrm>
                <a:off x="6962892" y="2362777"/>
                <a:ext cx="4170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76FA7C8-10E5-498A-B3B4-6C6E4CF23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892" y="2362777"/>
                <a:ext cx="41703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1DD49F03-936C-43DB-892D-BD653BFD2767}"/>
              </a:ext>
            </a:extLst>
          </p:cNvPr>
          <p:cNvCxnSpPr>
            <a:cxnSpLocks/>
          </p:cNvCxnSpPr>
          <p:nvPr/>
        </p:nvCxnSpPr>
        <p:spPr>
          <a:xfrm>
            <a:off x="6249937" y="2362407"/>
            <a:ext cx="558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02013ABC-F48D-4FDF-820A-886106C84774}"/>
                  </a:ext>
                </a:extLst>
              </p:cNvPr>
              <p:cNvSpPr/>
              <p:nvPr/>
            </p:nvSpPr>
            <p:spPr>
              <a:xfrm>
                <a:off x="6353458" y="2004019"/>
                <a:ext cx="423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02013ABC-F48D-4FDF-820A-886106C847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458" y="2004019"/>
                <a:ext cx="42319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1DFD302-49A6-4F66-BC0B-9D1BCBB292A0}"/>
                  </a:ext>
                </a:extLst>
              </p:cNvPr>
              <p:cNvSpPr/>
              <p:nvPr/>
            </p:nvSpPr>
            <p:spPr>
              <a:xfrm>
                <a:off x="4671194" y="3589442"/>
                <a:ext cx="263181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TW" altLang="en-US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zh-TW" altLang="en-US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1DFD302-49A6-4F66-BC0B-9D1BCBB29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194" y="3589442"/>
                <a:ext cx="263181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922964C-C54A-44E1-AFF9-28F8040BF2C6}"/>
                  </a:ext>
                </a:extLst>
              </p:cNvPr>
              <p:cNvSpPr/>
              <p:nvPr/>
            </p:nvSpPr>
            <p:spPr>
              <a:xfrm>
                <a:off x="4671194" y="4185262"/>
                <a:ext cx="24404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TW" altLang="en-US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altLang="zh-TW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d>
                        <m:dPr>
                          <m:ctrlPr>
                            <a:rPr lang="en-US" altLang="zh-TW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922964C-C54A-44E1-AFF9-28F8040BF2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194" y="4185262"/>
                <a:ext cx="2440476" cy="369332"/>
              </a:xfrm>
              <a:prstGeom prst="rect">
                <a:avLst/>
              </a:prstGeom>
              <a:blipFill>
                <a:blip r:embed="rId1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 44">
            <a:extLst>
              <a:ext uri="{FF2B5EF4-FFF2-40B4-BE49-F238E27FC236}">
                <a16:creationId xmlns:a16="http://schemas.microsoft.com/office/drawing/2014/main" id="{58E67AD3-C7FF-4EC6-8DCB-BDE59E30952A}"/>
              </a:ext>
            </a:extLst>
          </p:cNvPr>
          <p:cNvSpPr/>
          <p:nvPr/>
        </p:nvSpPr>
        <p:spPr>
          <a:xfrm>
            <a:off x="7952619" y="358944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2">
                    <a:lumMod val="75000"/>
                  </a:schemeClr>
                </a:solidFill>
              </a:rPr>
              <a:t>相似三角形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786464B6-3A9C-4FA0-A55D-CAE02CC67C9A}"/>
                  </a:ext>
                </a:extLst>
              </p:cNvPr>
              <p:cNvSpPr/>
              <p:nvPr/>
            </p:nvSpPr>
            <p:spPr>
              <a:xfrm>
                <a:off x="8115036" y="4062375"/>
                <a:ext cx="1405448" cy="66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kern="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i="1" kern="10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b="0" i="1" kern="10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kern="10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i="1" kern="10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b="0" i="1" kern="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786464B6-3A9C-4FA0-A55D-CAE02CC67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036" y="4062375"/>
                <a:ext cx="1405448" cy="66358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FF898CA-B57B-4309-9A54-CCB49D4AD0EE}"/>
                  </a:ext>
                </a:extLst>
              </p:cNvPr>
              <p:cNvSpPr/>
              <p:nvPr/>
            </p:nvSpPr>
            <p:spPr>
              <a:xfrm>
                <a:off x="7902165" y="4722206"/>
                <a:ext cx="2008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TW" i="1" kern="10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i="1" kern="10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 kern="10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kern="10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+</a:t>
                </a:r>
                <a:r>
                  <a:rPr lang="en-US" altLang="zh-TW" kern="100" dirty="0">
                    <a:solidFill>
                      <a:schemeClr val="bg2">
                        <a:lumMod val="75000"/>
                      </a:schemeClr>
                    </a:solidFill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kern="10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kern="10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FF898CA-B57B-4309-9A54-CCB49D4AD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165" y="4722206"/>
                <a:ext cx="2008820" cy="369332"/>
              </a:xfrm>
              <a:prstGeom prst="rect">
                <a:avLst/>
              </a:prstGeom>
              <a:blipFill>
                <a:blip r:embed="rId1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FD946197-92E2-4F34-943A-5E96C8EAD1B2}"/>
                  </a:ext>
                </a:extLst>
              </p:cNvPr>
              <p:cNvSpPr/>
              <p:nvPr/>
            </p:nvSpPr>
            <p:spPr>
              <a:xfrm>
                <a:off x="7837006" y="5107576"/>
                <a:ext cx="20836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TW" i="1" kern="10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kern="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i="1" kern="10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 kern="10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 kern="10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kern="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altLang="zh-TW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kern="10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kern="10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kern="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FD946197-92E2-4F34-943A-5E96C8EAD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006" y="5107576"/>
                <a:ext cx="2083647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B5D93B10-F2EF-4D6C-9BDD-CF605563F27E}"/>
                  </a:ext>
                </a:extLst>
              </p:cNvPr>
              <p:cNvSpPr/>
              <p:nvPr/>
            </p:nvSpPr>
            <p:spPr>
              <a:xfrm>
                <a:off x="4730934" y="4713309"/>
                <a:ext cx="17875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TW" altLang="en-US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altLang="zh-TW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B5D93B10-F2EF-4D6C-9BDD-CF605563F2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934" y="4713309"/>
                <a:ext cx="1787541" cy="369332"/>
              </a:xfrm>
              <a:prstGeom prst="rect">
                <a:avLst/>
              </a:prstGeom>
              <a:blipFill>
                <a:blip r:embed="rId1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4283612-5FB4-47F2-8ACE-CE49764592FC}"/>
                  </a:ext>
                </a:extLst>
              </p:cNvPr>
              <p:cNvSpPr/>
              <p:nvPr/>
            </p:nvSpPr>
            <p:spPr>
              <a:xfrm>
                <a:off x="4730933" y="5175559"/>
                <a:ext cx="9277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zh-TW" altLang="en-US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altLang="zh-TW" b="0" i="1" kern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𝑟𝑙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4283612-5FB4-47F2-8ACE-CE4976459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933" y="5175559"/>
                <a:ext cx="92775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接點: 弧形 51">
            <a:extLst>
              <a:ext uri="{FF2B5EF4-FFF2-40B4-BE49-F238E27FC236}">
                <a16:creationId xmlns:a16="http://schemas.microsoft.com/office/drawing/2014/main" id="{7126B743-A7B4-4270-96E8-679046A868DB}"/>
              </a:ext>
            </a:extLst>
          </p:cNvPr>
          <p:cNvCxnSpPr>
            <a:stCxn id="50" idx="2"/>
          </p:cNvCxnSpPr>
          <p:nvPr/>
        </p:nvCxnSpPr>
        <p:spPr>
          <a:xfrm rot="5400000" flipH="1">
            <a:off x="3045171" y="3395253"/>
            <a:ext cx="2192091" cy="2107186"/>
          </a:xfrm>
          <a:prstGeom prst="curvedConnector3">
            <a:avLst>
              <a:gd name="adj1" fmla="val -104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71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1" grpId="0"/>
      <p:bldP spid="13" grpId="0"/>
      <p:bldP spid="15" grpId="0"/>
      <p:bldP spid="16" grpId="0" animBg="1"/>
      <p:bldP spid="19" grpId="0" animBg="1"/>
      <p:bldP spid="22" grpId="0"/>
      <p:bldP spid="24" grpId="0"/>
      <p:bldP spid="26" grpId="0"/>
      <p:bldP spid="29" grpId="0" animBg="1"/>
      <p:bldP spid="37" grpId="0"/>
      <p:bldP spid="38" grpId="0"/>
      <p:bldP spid="39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DE94DE4-1BBD-4BB6-A226-4EA2EE106900}"/>
                  </a:ext>
                </a:extLst>
              </p:cNvPr>
              <p:cNvSpPr/>
              <p:nvPr/>
            </p:nvSpPr>
            <p:spPr>
              <a:xfrm>
                <a:off x="2773680" y="1293954"/>
                <a:ext cx="6096000" cy="52418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TW" dirty="0"/>
                  <a:t>1.(b)       </a:t>
                </a: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zh-TW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+3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+6</m:t>
                            </m:r>
                          </m:num>
                          <m:den>
                            <m:sSup>
                              <m:sSup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zh-TW" altLang="en-US" i="1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DE94DE4-1BBD-4BB6-A226-4EA2EE1069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680" y="1293954"/>
                <a:ext cx="6096000" cy="524182"/>
              </a:xfrm>
              <a:prstGeom prst="rect">
                <a:avLst/>
              </a:prstGeom>
              <a:blipFill>
                <a:blip r:embed="rId2"/>
                <a:stretch>
                  <a:fillRect l="-800" b="-6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4FACC3A-B09D-471A-A481-6FE9243B6301}"/>
                  </a:ext>
                </a:extLst>
              </p:cNvPr>
              <p:cNvSpPr/>
              <p:nvPr/>
            </p:nvSpPr>
            <p:spPr>
              <a:xfrm>
                <a:off x="2773680" y="2223594"/>
                <a:ext cx="6096000" cy="65274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0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+6</m:t>
                          </m:r>
                        </m:num>
                        <m:den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+6</m:t>
                          </m:r>
                        </m:num>
                        <m:den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4FACC3A-B09D-471A-A481-6FE9243B63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680" y="2223594"/>
                <a:ext cx="6096000" cy="6527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E5DB72A-251E-4608-ABE8-DDB26DF52C68}"/>
              </a:ext>
            </a:extLst>
          </p:cNvPr>
          <p:cNvCxnSpPr/>
          <p:nvPr/>
        </p:nvCxnSpPr>
        <p:spPr>
          <a:xfrm flipV="1">
            <a:off x="5821680" y="2121408"/>
            <a:ext cx="725424" cy="8869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9BB55B1B-F986-4769-87F8-C87160975362}"/>
              </a:ext>
            </a:extLst>
          </p:cNvPr>
          <p:cNvSpPr txBox="1"/>
          <p:nvPr/>
        </p:nvSpPr>
        <p:spPr>
          <a:xfrm>
            <a:off x="6547104" y="18031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CB4BFD-30D6-4B95-9753-72643DA3C08C}"/>
                  </a:ext>
                </a:extLst>
              </p:cNvPr>
              <p:cNvSpPr/>
              <p:nvPr/>
            </p:nvSpPr>
            <p:spPr>
              <a:xfrm>
                <a:off x="5452734" y="3281795"/>
                <a:ext cx="2188740" cy="697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+6</m:t>
                          </m:r>
                        </m:num>
                        <m:den>
                          <m:d>
                            <m:dPr>
                              <m:begChr m:val="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CB4BFD-30D6-4B95-9753-72643DA3C0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734" y="3281795"/>
                <a:ext cx="2188740" cy="6973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955938F-6C36-433A-9F92-47072140DF08}"/>
                  </a:ext>
                </a:extLst>
              </p:cNvPr>
              <p:cNvSpPr/>
              <p:nvPr/>
            </p:nvSpPr>
            <p:spPr>
              <a:xfrm>
                <a:off x="5452734" y="4136286"/>
                <a:ext cx="2547685" cy="651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955938F-6C36-433A-9F92-47072140D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734" y="4136286"/>
                <a:ext cx="2547685" cy="6519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76B0C07-7186-47FD-8EC6-A085C4EE971F}"/>
                  </a:ext>
                </a:extLst>
              </p:cNvPr>
              <p:cNvSpPr/>
              <p:nvPr/>
            </p:nvSpPr>
            <p:spPr>
              <a:xfrm>
                <a:off x="167502" y="3537267"/>
                <a:ext cx="49429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zh-TW" altLang="en-US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d>
                        <m:dPr>
                          <m:ctrlP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i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r>
                        <a:rPr lang="zh-TW" altLang="en-US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i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r>
                        <a:rPr lang="zh-TW" altLang="en-US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i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TW" altLang="en-US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i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TW" altLang="en-US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zh-TW" altLang="en-US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</m:oMath>
                  </m:oMathPara>
                </a14:m>
                <a:endParaRPr lang="zh-TW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76B0C07-7186-47FD-8EC6-A085C4EE9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2" y="3537267"/>
                <a:ext cx="49429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8E5AD77-12B8-4511-B5B4-A5FA41ED1673}"/>
                  </a:ext>
                </a:extLst>
              </p:cNvPr>
              <p:cNvSpPr/>
              <p:nvPr/>
            </p:nvSpPr>
            <p:spPr>
              <a:xfrm>
                <a:off x="962366" y="3973965"/>
                <a:ext cx="2641171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TW" altLang="en-US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</m:e>
                            <m:e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&amp;2</m:t>
                              </m:r>
                              <m: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e>
                            <m:e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&amp;2</m:t>
                              </m:r>
                              <m: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=6</m:t>
                              </m:r>
                            </m:e>
                          </m:eqArr>
                        </m:e>
                      </m:d>
                      <m:r>
                        <a:rPr lang="zh-TW" altLang="en-US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⟹</m:t>
                      </m:r>
                      <m:d>
                        <m:dPr>
                          <m:begChr m:val="{"/>
                          <m:endChr m:val=""/>
                          <m:ctrlP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e>
                            <m:e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8E5AD77-12B8-4511-B5B4-A5FA41ED1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66" y="3973965"/>
                <a:ext cx="2641171" cy="9766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F6A74E1-29B9-40D2-9B64-FACE7B91AD29}"/>
                  </a:ext>
                </a:extLst>
              </p:cNvPr>
              <p:cNvSpPr/>
              <p:nvPr/>
            </p:nvSpPr>
            <p:spPr>
              <a:xfrm>
                <a:off x="5452734" y="4930377"/>
                <a:ext cx="2336217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0+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F6A74E1-29B9-40D2-9B64-FACE7B91A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734" y="4930377"/>
                <a:ext cx="2336217" cy="6173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156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8BDDEC3C-6BF3-40E6-AEDC-46CC1467D3BB}"/>
              </a:ext>
            </a:extLst>
          </p:cNvPr>
          <p:cNvCxnSpPr>
            <a:cxnSpLocks/>
          </p:cNvCxnSpPr>
          <p:nvPr/>
        </p:nvCxnSpPr>
        <p:spPr>
          <a:xfrm>
            <a:off x="1074398" y="3293364"/>
            <a:ext cx="2980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3B153109-2C86-43F9-AC59-550ED8C3D852}"/>
              </a:ext>
            </a:extLst>
          </p:cNvPr>
          <p:cNvCxnSpPr>
            <a:cxnSpLocks/>
          </p:cNvCxnSpPr>
          <p:nvPr/>
        </p:nvCxnSpPr>
        <p:spPr>
          <a:xfrm flipV="1">
            <a:off x="2427710" y="2101596"/>
            <a:ext cx="0" cy="2383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橢圓 5">
            <a:extLst>
              <a:ext uri="{FF2B5EF4-FFF2-40B4-BE49-F238E27FC236}">
                <a16:creationId xmlns:a16="http://schemas.microsoft.com/office/drawing/2014/main" id="{2A827A9E-90A4-4F06-89D3-563A25C7AF0E}"/>
              </a:ext>
            </a:extLst>
          </p:cNvPr>
          <p:cNvSpPr/>
          <p:nvPr/>
        </p:nvSpPr>
        <p:spPr>
          <a:xfrm>
            <a:off x="1997944" y="2863598"/>
            <a:ext cx="859532" cy="8595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A05F6E7-9C31-4F46-BD3A-7224664EB058}"/>
                  </a:ext>
                </a:extLst>
              </p:cNvPr>
              <p:cNvSpPr/>
              <p:nvPr/>
            </p:nvSpPr>
            <p:spPr>
              <a:xfrm>
                <a:off x="4117123" y="3108698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A05F6E7-9C31-4F46-BD3A-7224664EB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123" y="3108698"/>
                <a:ext cx="36798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C0439BB-2034-4BEB-B139-2E03951E07E3}"/>
                  </a:ext>
                </a:extLst>
              </p:cNvPr>
              <p:cNvSpPr/>
              <p:nvPr/>
            </p:nvSpPr>
            <p:spPr>
              <a:xfrm>
                <a:off x="2243717" y="1732264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C0439BB-2034-4BEB-B139-2E03951E0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717" y="1732264"/>
                <a:ext cx="371384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D76EC3D5-2057-4DCA-AD6F-F502382C2F85}"/>
              </a:ext>
            </a:extLst>
          </p:cNvPr>
          <p:cNvCxnSpPr/>
          <p:nvPr/>
        </p:nvCxnSpPr>
        <p:spPr>
          <a:xfrm>
            <a:off x="1118183" y="2863598"/>
            <a:ext cx="28933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B36A9ED-1EFD-47AF-BD64-DD59986B2B50}"/>
              </a:ext>
            </a:extLst>
          </p:cNvPr>
          <p:cNvCxnSpPr/>
          <p:nvPr/>
        </p:nvCxnSpPr>
        <p:spPr>
          <a:xfrm>
            <a:off x="1074398" y="3723130"/>
            <a:ext cx="28933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2677A44-C981-49D2-A2EA-A69C5188890A}"/>
                  </a:ext>
                </a:extLst>
              </p:cNvPr>
              <p:cNvSpPr/>
              <p:nvPr/>
            </p:nvSpPr>
            <p:spPr>
              <a:xfrm>
                <a:off x="4100357" y="2678932"/>
                <a:ext cx="786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2677A44-C981-49D2-A2EA-A69C518889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357" y="2678932"/>
                <a:ext cx="786818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9494F68-660B-4B21-90C0-4D91C264703E}"/>
                  </a:ext>
                </a:extLst>
              </p:cNvPr>
              <p:cNvSpPr/>
              <p:nvPr/>
            </p:nvSpPr>
            <p:spPr>
              <a:xfrm>
                <a:off x="4074883" y="3538464"/>
                <a:ext cx="8637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9494F68-660B-4B21-90C0-4D91C2647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883" y="3538464"/>
                <a:ext cx="863763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號: 弧形上彎 12">
            <a:extLst>
              <a:ext uri="{FF2B5EF4-FFF2-40B4-BE49-F238E27FC236}">
                <a16:creationId xmlns:a16="http://schemas.microsoft.com/office/drawing/2014/main" id="{998F5BFE-979D-4B6E-8B2A-3FB67F502615}"/>
              </a:ext>
            </a:extLst>
          </p:cNvPr>
          <p:cNvSpPr/>
          <p:nvPr/>
        </p:nvSpPr>
        <p:spPr>
          <a:xfrm>
            <a:off x="3067790" y="2799590"/>
            <a:ext cx="219443" cy="18287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9E701C4-0996-4FE6-BA82-4A3B563F0355}"/>
                  </a:ext>
                </a:extLst>
              </p:cNvPr>
              <p:cNvSpPr/>
              <p:nvPr/>
            </p:nvSpPr>
            <p:spPr>
              <a:xfrm>
                <a:off x="576733" y="924806"/>
                <a:ext cx="45401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R="278765" lvl="0" algn="just"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</a:pPr>
                <a:r>
                  <a:rPr lang="en-US" altLang="zh-TW" kern="1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10.(a)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zh-TW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zh-TW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about the line </a:t>
                </a:r>
                <a14:m>
                  <m:oMath xmlns:m="http://schemas.openxmlformats.org/officeDocument/2006/math"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endParaRPr lang="zh-TW" altLang="zh-TW" kern="1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9E701C4-0996-4FE6-BA82-4A3B563F0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33" y="924806"/>
                <a:ext cx="4540154" cy="369332"/>
              </a:xfrm>
              <a:prstGeom prst="rect">
                <a:avLst/>
              </a:prstGeom>
              <a:blipFill>
                <a:blip r:embed="rId6"/>
                <a:stretch>
                  <a:fillRect l="-1210" t="-11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8168828-F252-4DAC-99DC-DCC49C298DD1}"/>
                  </a:ext>
                </a:extLst>
              </p:cNvPr>
              <p:cNvSpPr/>
              <p:nvPr/>
            </p:nvSpPr>
            <p:spPr>
              <a:xfrm>
                <a:off x="2389109" y="3277608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8168828-F252-4DAC-99DC-DCC49C298D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109" y="3277608"/>
                <a:ext cx="44666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5FE048EF-4392-48FF-B59C-11A93119EA66}"/>
              </a:ext>
            </a:extLst>
          </p:cNvPr>
          <p:cNvSpPr/>
          <p:nvPr/>
        </p:nvSpPr>
        <p:spPr>
          <a:xfrm>
            <a:off x="1999466" y="2865120"/>
            <a:ext cx="883920" cy="422910"/>
          </a:xfrm>
          <a:custGeom>
            <a:avLst/>
            <a:gdLst>
              <a:gd name="connsiteX0" fmla="*/ 0 w 883920"/>
              <a:gd name="connsiteY0" fmla="*/ 422910 h 422910"/>
              <a:gd name="connsiteX1" fmla="*/ 3810 w 883920"/>
              <a:gd name="connsiteY1" fmla="*/ 384810 h 422910"/>
              <a:gd name="connsiteX2" fmla="*/ 7620 w 883920"/>
              <a:gd name="connsiteY2" fmla="*/ 373380 h 422910"/>
              <a:gd name="connsiteX3" fmla="*/ 15240 w 883920"/>
              <a:gd name="connsiteY3" fmla="*/ 304800 h 422910"/>
              <a:gd name="connsiteX4" fmla="*/ 19050 w 883920"/>
              <a:gd name="connsiteY4" fmla="*/ 293370 h 422910"/>
              <a:gd name="connsiteX5" fmla="*/ 26670 w 883920"/>
              <a:gd name="connsiteY5" fmla="*/ 281940 h 422910"/>
              <a:gd name="connsiteX6" fmla="*/ 30480 w 883920"/>
              <a:gd name="connsiteY6" fmla="*/ 270510 h 422910"/>
              <a:gd name="connsiteX7" fmla="*/ 34290 w 883920"/>
              <a:gd name="connsiteY7" fmla="*/ 255270 h 422910"/>
              <a:gd name="connsiteX8" fmla="*/ 49530 w 883920"/>
              <a:gd name="connsiteY8" fmla="*/ 232410 h 422910"/>
              <a:gd name="connsiteX9" fmla="*/ 60960 w 883920"/>
              <a:gd name="connsiteY9" fmla="*/ 205740 h 422910"/>
              <a:gd name="connsiteX10" fmla="*/ 68580 w 883920"/>
              <a:gd name="connsiteY10" fmla="*/ 179070 h 422910"/>
              <a:gd name="connsiteX11" fmla="*/ 76200 w 883920"/>
              <a:gd name="connsiteY11" fmla="*/ 167640 h 422910"/>
              <a:gd name="connsiteX12" fmla="*/ 102870 w 883920"/>
              <a:gd name="connsiteY12" fmla="*/ 152400 h 422910"/>
              <a:gd name="connsiteX13" fmla="*/ 121920 w 883920"/>
              <a:gd name="connsiteY13" fmla="*/ 129540 h 422910"/>
              <a:gd name="connsiteX14" fmla="*/ 133350 w 883920"/>
              <a:gd name="connsiteY14" fmla="*/ 121920 h 422910"/>
              <a:gd name="connsiteX15" fmla="*/ 137160 w 883920"/>
              <a:gd name="connsiteY15" fmla="*/ 110490 h 422910"/>
              <a:gd name="connsiteX16" fmla="*/ 156210 w 883920"/>
              <a:gd name="connsiteY16" fmla="*/ 87630 h 422910"/>
              <a:gd name="connsiteX17" fmla="*/ 167640 w 883920"/>
              <a:gd name="connsiteY17" fmla="*/ 83820 h 422910"/>
              <a:gd name="connsiteX18" fmla="*/ 179070 w 883920"/>
              <a:gd name="connsiteY18" fmla="*/ 72390 h 422910"/>
              <a:gd name="connsiteX19" fmla="*/ 194310 w 883920"/>
              <a:gd name="connsiteY19" fmla="*/ 68580 h 422910"/>
              <a:gd name="connsiteX20" fmla="*/ 232410 w 883920"/>
              <a:gd name="connsiteY20" fmla="*/ 60960 h 422910"/>
              <a:gd name="connsiteX21" fmla="*/ 255270 w 883920"/>
              <a:gd name="connsiteY21" fmla="*/ 53340 h 422910"/>
              <a:gd name="connsiteX22" fmla="*/ 274320 w 883920"/>
              <a:gd name="connsiteY22" fmla="*/ 38100 h 422910"/>
              <a:gd name="connsiteX23" fmla="*/ 281940 w 883920"/>
              <a:gd name="connsiteY23" fmla="*/ 26670 h 422910"/>
              <a:gd name="connsiteX24" fmla="*/ 293370 w 883920"/>
              <a:gd name="connsiteY24" fmla="*/ 22860 h 422910"/>
              <a:gd name="connsiteX25" fmla="*/ 304800 w 883920"/>
              <a:gd name="connsiteY25" fmla="*/ 15240 h 422910"/>
              <a:gd name="connsiteX26" fmla="*/ 335280 w 883920"/>
              <a:gd name="connsiteY26" fmla="*/ 7620 h 422910"/>
              <a:gd name="connsiteX27" fmla="*/ 365760 w 883920"/>
              <a:gd name="connsiteY27" fmla="*/ 0 h 422910"/>
              <a:gd name="connsiteX28" fmla="*/ 461010 w 883920"/>
              <a:gd name="connsiteY28" fmla="*/ 3810 h 422910"/>
              <a:gd name="connsiteX29" fmla="*/ 487680 w 883920"/>
              <a:gd name="connsiteY29" fmla="*/ 11430 h 422910"/>
              <a:gd name="connsiteX30" fmla="*/ 518160 w 883920"/>
              <a:gd name="connsiteY30" fmla="*/ 15240 h 422910"/>
              <a:gd name="connsiteX31" fmla="*/ 548640 w 883920"/>
              <a:gd name="connsiteY31" fmla="*/ 22860 h 422910"/>
              <a:gd name="connsiteX32" fmla="*/ 575310 w 883920"/>
              <a:gd name="connsiteY32" fmla="*/ 34290 h 422910"/>
              <a:gd name="connsiteX33" fmla="*/ 598170 w 883920"/>
              <a:gd name="connsiteY33" fmla="*/ 49530 h 422910"/>
              <a:gd name="connsiteX34" fmla="*/ 624840 w 883920"/>
              <a:gd name="connsiteY34" fmla="*/ 72390 h 422910"/>
              <a:gd name="connsiteX35" fmla="*/ 651510 w 883920"/>
              <a:gd name="connsiteY35" fmla="*/ 83820 h 422910"/>
              <a:gd name="connsiteX36" fmla="*/ 662940 w 883920"/>
              <a:gd name="connsiteY36" fmla="*/ 95250 h 422910"/>
              <a:gd name="connsiteX37" fmla="*/ 674370 w 883920"/>
              <a:gd name="connsiteY37" fmla="*/ 99060 h 422910"/>
              <a:gd name="connsiteX38" fmla="*/ 689610 w 883920"/>
              <a:gd name="connsiteY38" fmla="*/ 106680 h 422910"/>
              <a:gd name="connsiteX39" fmla="*/ 727710 w 883920"/>
              <a:gd name="connsiteY39" fmla="*/ 118110 h 422910"/>
              <a:gd name="connsiteX40" fmla="*/ 739140 w 883920"/>
              <a:gd name="connsiteY40" fmla="*/ 125730 h 422910"/>
              <a:gd name="connsiteX41" fmla="*/ 754380 w 883920"/>
              <a:gd name="connsiteY41" fmla="*/ 148590 h 422910"/>
              <a:gd name="connsiteX42" fmla="*/ 769620 w 883920"/>
              <a:gd name="connsiteY42" fmla="*/ 160020 h 422910"/>
              <a:gd name="connsiteX43" fmla="*/ 781050 w 883920"/>
              <a:gd name="connsiteY43" fmla="*/ 186690 h 422910"/>
              <a:gd name="connsiteX44" fmla="*/ 792480 w 883920"/>
              <a:gd name="connsiteY44" fmla="*/ 198120 h 422910"/>
              <a:gd name="connsiteX45" fmla="*/ 807720 w 883920"/>
              <a:gd name="connsiteY45" fmla="*/ 217170 h 422910"/>
              <a:gd name="connsiteX46" fmla="*/ 811530 w 883920"/>
              <a:gd name="connsiteY46" fmla="*/ 228600 h 422910"/>
              <a:gd name="connsiteX47" fmla="*/ 822960 w 883920"/>
              <a:gd name="connsiteY47" fmla="*/ 240030 h 422910"/>
              <a:gd name="connsiteX48" fmla="*/ 826770 w 883920"/>
              <a:gd name="connsiteY48" fmla="*/ 251460 h 422910"/>
              <a:gd name="connsiteX49" fmla="*/ 849630 w 883920"/>
              <a:gd name="connsiteY49" fmla="*/ 285750 h 422910"/>
              <a:gd name="connsiteX50" fmla="*/ 864870 w 883920"/>
              <a:gd name="connsiteY50" fmla="*/ 312420 h 422910"/>
              <a:gd name="connsiteX51" fmla="*/ 872490 w 883920"/>
              <a:gd name="connsiteY51" fmla="*/ 335280 h 422910"/>
              <a:gd name="connsiteX52" fmla="*/ 876300 w 883920"/>
              <a:gd name="connsiteY52" fmla="*/ 346710 h 422910"/>
              <a:gd name="connsiteX53" fmla="*/ 880110 w 883920"/>
              <a:gd name="connsiteY53" fmla="*/ 358140 h 422910"/>
              <a:gd name="connsiteX54" fmla="*/ 883920 w 883920"/>
              <a:gd name="connsiteY54" fmla="*/ 422910 h 42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883920" h="422910">
                <a:moveTo>
                  <a:pt x="0" y="422910"/>
                </a:moveTo>
                <a:cubicBezTo>
                  <a:pt x="1270" y="410210"/>
                  <a:pt x="1869" y="397425"/>
                  <a:pt x="3810" y="384810"/>
                </a:cubicBezTo>
                <a:cubicBezTo>
                  <a:pt x="4421" y="380841"/>
                  <a:pt x="7151" y="377369"/>
                  <a:pt x="7620" y="373380"/>
                </a:cubicBezTo>
                <a:cubicBezTo>
                  <a:pt x="13636" y="322246"/>
                  <a:pt x="6568" y="335151"/>
                  <a:pt x="15240" y="304800"/>
                </a:cubicBezTo>
                <a:cubicBezTo>
                  <a:pt x="16343" y="300938"/>
                  <a:pt x="17254" y="296962"/>
                  <a:pt x="19050" y="293370"/>
                </a:cubicBezTo>
                <a:cubicBezTo>
                  <a:pt x="21098" y="289274"/>
                  <a:pt x="24622" y="286036"/>
                  <a:pt x="26670" y="281940"/>
                </a:cubicBezTo>
                <a:cubicBezTo>
                  <a:pt x="28466" y="278348"/>
                  <a:pt x="29377" y="274372"/>
                  <a:pt x="30480" y="270510"/>
                </a:cubicBezTo>
                <a:cubicBezTo>
                  <a:pt x="31919" y="265475"/>
                  <a:pt x="31948" y="259954"/>
                  <a:pt x="34290" y="255270"/>
                </a:cubicBezTo>
                <a:cubicBezTo>
                  <a:pt x="38386" y="247079"/>
                  <a:pt x="49530" y="232410"/>
                  <a:pt x="49530" y="232410"/>
                </a:cubicBezTo>
                <a:cubicBezTo>
                  <a:pt x="57459" y="200692"/>
                  <a:pt x="47804" y="232052"/>
                  <a:pt x="60960" y="205740"/>
                </a:cubicBezTo>
                <a:cubicBezTo>
                  <a:pt x="68374" y="190912"/>
                  <a:pt x="61256" y="196160"/>
                  <a:pt x="68580" y="179070"/>
                </a:cubicBezTo>
                <a:cubicBezTo>
                  <a:pt x="70384" y="174861"/>
                  <a:pt x="72962" y="170878"/>
                  <a:pt x="76200" y="167640"/>
                </a:cubicBezTo>
                <a:cubicBezTo>
                  <a:pt x="85199" y="158641"/>
                  <a:pt x="92411" y="159871"/>
                  <a:pt x="102870" y="152400"/>
                </a:cubicBezTo>
                <a:cubicBezTo>
                  <a:pt x="124716" y="136796"/>
                  <a:pt x="105211" y="146249"/>
                  <a:pt x="121920" y="129540"/>
                </a:cubicBezTo>
                <a:cubicBezTo>
                  <a:pt x="125158" y="126302"/>
                  <a:pt x="129540" y="124460"/>
                  <a:pt x="133350" y="121920"/>
                </a:cubicBezTo>
                <a:cubicBezTo>
                  <a:pt x="134620" y="118110"/>
                  <a:pt x="135364" y="114082"/>
                  <a:pt x="137160" y="110490"/>
                </a:cubicBezTo>
                <a:cubicBezTo>
                  <a:pt x="140674" y="103462"/>
                  <a:pt x="149890" y="91843"/>
                  <a:pt x="156210" y="87630"/>
                </a:cubicBezTo>
                <a:cubicBezTo>
                  <a:pt x="159552" y="85402"/>
                  <a:pt x="163830" y="85090"/>
                  <a:pt x="167640" y="83820"/>
                </a:cubicBezTo>
                <a:cubicBezTo>
                  <a:pt x="171450" y="80010"/>
                  <a:pt x="174392" y="75063"/>
                  <a:pt x="179070" y="72390"/>
                </a:cubicBezTo>
                <a:cubicBezTo>
                  <a:pt x="183616" y="69792"/>
                  <a:pt x="189190" y="69677"/>
                  <a:pt x="194310" y="68580"/>
                </a:cubicBezTo>
                <a:cubicBezTo>
                  <a:pt x="206974" y="65866"/>
                  <a:pt x="220123" y="65056"/>
                  <a:pt x="232410" y="60960"/>
                </a:cubicBezTo>
                <a:lnTo>
                  <a:pt x="255270" y="53340"/>
                </a:lnTo>
                <a:cubicBezTo>
                  <a:pt x="277108" y="20583"/>
                  <a:pt x="248030" y="59132"/>
                  <a:pt x="274320" y="38100"/>
                </a:cubicBezTo>
                <a:cubicBezTo>
                  <a:pt x="277896" y="35239"/>
                  <a:pt x="278364" y="29531"/>
                  <a:pt x="281940" y="26670"/>
                </a:cubicBezTo>
                <a:cubicBezTo>
                  <a:pt x="285076" y="24161"/>
                  <a:pt x="289778" y="24656"/>
                  <a:pt x="293370" y="22860"/>
                </a:cubicBezTo>
                <a:cubicBezTo>
                  <a:pt x="297466" y="20812"/>
                  <a:pt x="300497" y="16805"/>
                  <a:pt x="304800" y="15240"/>
                </a:cubicBezTo>
                <a:cubicBezTo>
                  <a:pt x="314642" y="11661"/>
                  <a:pt x="325345" y="10932"/>
                  <a:pt x="335280" y="7620"/>
                </a:cubicBezTo>
                <a:cubicBezTo>
                  <a:pt x="352853" y="1762"/>
                  <a:pt x="342772" y="4598"/>
                  <a:pt x="365760" y="0"/>
                </a:cubicBezTo>
                <a:cubicBezTo>
                  <a:pt x="397510" y="1270"/>
                  <a:pt x="429310" y="1624"/>
                  <a:pt x="461010" y="3810"/>
                </a:cubicBezTo>
                <a:cubicBezTo>
                  <a:pt x="478153" y="4992"/>
                  <a:pt x="472811" y="8727"/>
                  <a:pt x="487680" y="11430"/>
                </a:cubicBezTo>
                <a:cubicBezTo>
                  <a:pt x="497754" y="13262"/>
                  <a:pt x="508000" y="13970"/>
                  <a:pt x="518160" y="15240"/>
                </a:cubicBezTo>
                <a:cubicBezTo>
                  <a:pt x="544287" y="23949"/>
                  <a:pt x="511859" y="13665"/>
                  <a:pt x="548640" y="22860"/>
                </a:cubicBezTo>
                <a:cubicBezTo>
                  <a:pt x="557649" y="25112"/>
                  <a:pt x="567521" y="29617"/>
                  <a:pt x="575310" y="34290"/>
                </a:cubicBezTo>
                <a:cubicBezTo>
                  <a:pt x="583163" y="39002"/>
                  <a:pt x="591694" y="43054"/>
                  <a:pt x="598170" y="49530"/>
                </a:cubicBezTo>
                <a:cubicBezTo>
                  <a:pt x="608560" y="59920"/>
                  <a:pt x="611806" y="64244"/>
                  <a:pt x="624840" y="72390"/>
                </a:cubicBezTo>
                <a:cubicBezTo>
                  <a:pt x="635601" y="79116"/>
                  <a:pt x="640399" y="80116"/>
                  <a:pt x="651510" y="83820"/>
                </a:cubicBezTo>
                <a:cubicBezTo>
                  <a:pt x="655320" y="87630"/>
                  <a:pt x="658457" y="92261"/>
                  <a:pt x="662940" y="95250"/>
                </a:cubicBezTo>
                <a:cubicBezTo>
                  <a:pt x="666282" y="97478"/>
                  <a:pt x="670679" y="97478"/>
                  <a:pt x="674370" y="99060"/>
                </a:cubicBezTo>
                <a:cubicBezTo>
                  <a:pt x="679590" y="101297"/>
                  <a:pt x="684337" y="104571"/>
                  <a:pt x="689610" y="106680"/>
                </a:cubicBezTo>
                <a:cubicBezTo>
                  <a:pt x="705070" y="112864"/>
                  <a:pt x="712740" y="114368"/>
                  <a:pt x="727710" y="118110"/>
                </a:cubicBezTo>
                <a:cubicBezTo>
                  <a:pt x="731520" y="120650"/>
                  <a:pt x="736125" y="122284"/>
                  <a:pt x="739140" y="125730"/>
                </a:cubicBezTo>
                <a:cubicBezTo>
                  <a:pt x="745171" y="132622"/>
                  <a:pt x="747054" y="143095"/>
                  <a:pt x="754380" y="148590"/>
                </a:cubicBezTo>
                <a:lnTo>
                  <a:pt x="769620" y="160020"/>
                </a:lnTo>
                <a:cubicBezTo>
                  <a:pt x="772729" y="169348"/>
                  <a:pt x="775165" y="178451"/>
                  <a:pt x="781050" y="186690"/>
                </a:cubicBezTo>
                <a:cubicBezTo>
                  <a:pt x="784182" y="191075"/>
                  <a:pt x="788670" y="194310"/>
                  <a:pt x="792480" y="198120"/>
                </a:cubicBezTo>
                <a:cubicBezTo>
                  <a:pt x="802057" y="226850"/>
                  <a:pt x="788025" y="192551"/>
                  <a:pt x="807720" y="217170"/>
                </a:cubicBezTo>
                <a:cubicBezTo>
                  <a:pt x="810229" y="220306"/>
                  <a:pt x="809302" y="225258"/>
                  <a:pt x="811530" y="228600"/>
                </a:cubicBezTo>
                <a:cubicBezTo>
                  <a:pt x="814519" y="233083"/>
                  <a:pt x="819150" y="236220"/>
                  <a:pt x="822960" y="240030"/>
                </a:cubicBezTo>
                <a:cubicBezTo>
                  <a:pt x="824230" y="243840"/>
                  <a:pt x="824820" y="247949"/>
                  <a:pt x="826770" y="251460"/>
                </a:cubicBezTo>
                <a:lnTo>
                  <a:pt x="849630" y="285750"/>
                </a:lnTo>
                <a:cubicBezTo>
                  <a:pt x="856503" y="296060"/>
                  <a:pt x="860036" y="300335"/>
                  <a:pt x="864870" y="312420"/>
                </a:cubicBezTo>
                <a:cubicBezTo>
                  <a:pt x="867853" y="319878"/>
                  <a:pt x="869950" y="327660"/>
                  <a:pt x="872490" y="335280"/>
                </a:cubicBezTo>
                <a:lnTo>
                  <a:pt x="876300" y="346710"/>
                </a:lnTo>
                <a:lnTo>
                  <a:pt x="880110" y="358140"/>
                </a:lnTo>
                <a:lnTo>
                  <a:pt x="883920" y="422910"/>
                </a:lnTo>
              </a:path>
            </a:pathLst>
          </a:cu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D6FED981-ECF1-45C4-A8EC-890C22D47D0F}"/>
              </a:ext>
            </a:extLst>
          </p:cNvPr>
          <p:cNvSpPr/>
          <p:nvPr/>
        </p:nvSpPr>
        <p:spPr>
          <a:xfrm rot="10800000">
            <a:off x="1985750" y="3294885"/>
            <a:ext cx="883920" cy="422910"/>
          </a:xfrm>
          <a:custGeom>
            <a:avLst/>
            <a:gdLst>
              <a:gd name="connsiteX0" fmla="*/ 0 w 883920"/>
              <a:gd name="connsiteY0" fmla="*/ 422910 h 422910"/>
              <a:gd name="connsiteX1" fmla="*/ 3810 w 883920"/>
              <a:gd name="connsiteY1" fmla="*/ 384810 h 422910"/>
              <a:gd name="connsiteX2" fmla="*/ 7620 w 883920"/>
              <a:gd name="connsiteY2" fmla="*/ 373380 h 422910"/>
              <a:gd name="connsiteX3" fmla="*/ 15240 w 883920"/>
              <a:gd name="connsiteY3" fmla="*/ 304800 h 422910"/>
              <a:gd name="connsiteX4" fmla="*/ 19050 w 883920"/>
              <a:gd name="connsiteY4" fmla="*/ 293370 h 422910"/>
              <a:gd name="connsiteX5" fmla="*/ 26670 w 883920"/>
              <a:gd name="connsiteY5" fmla="*/ 281940 h 422910"/>
              <a:gd name="connsiteX6" fmla="*/ 30480 w 883920"/>
              <a:gd name="connsiteY6" fmla="*/ 270510 h 422910"/>
              <a:gd name="connsiteX7" fmla="*/ 34290 w 883920"/>
              <a:gd name="connsiteY7" fmla="*/ 255270 h 422910"/>
              <a:gd name="connsiteX8" fmla="*/ 49530 w 883920"/>
              <a:gd name="connsiteY8" fmla="*/ 232410 h 422910"/>
              <a:gd name="connsiteX9" fmla="*/ 60960 w 883920"/>
              <a:gd name="connsiteY9" fmla="*/ 205740 h 422910"/>
              <a:gd name="connsiteX10" fmla="*/ 68580 w 883920"/>
              <a:gd name="connsiteY10" fmla="*/ 179070 h 422910"/>
              <a:gd name="connsiteX11" fmla="*/ 76200 w 883920"/>
              <a:gd name="connsiteY11" fmla="*/ 167640 h 422910"/>
              <a:gd name="connsiteX12" fmla="*/ 102870 w 883920"/>
              <a:gd name="connsiteY12" fmla="*/ 152400 h 422910"/>
              <a:gd name="connsiteX13" fmla="*/ 121920 w 883920"/>
              <a:gd name="connsiteY13" fmla="*/ 129540 h 422910"/>
              <a:gd name="connsiteX14" fmla="*/ 133350 w 883920"/>
              <a:gd name="connsiteY14" fmla="*/ 121920 h 422910"/>
              <a:gd name="connsiteX15" fmla="*/ 137160 w 883920"/>
              <a:gd name="connsiteY15" fmla="*/ 110490 h 422910"/>
              <a:gd name="connsiteX16" fmla="*/ 156210 w 883920"/>
              <a:gd name="connsiteY16" fmla="*/ 87630 h 422910"/>
              <a:gd name="connsiteX17" fmla="*/ 167640 w 883920"/>
              <a:gd name="connsiteY17" fmla="*/ 83820 h 422910"/>
              <a:gd name="connsiteX18" fmla="*/ 179070 w 883920"/>
              <a:gd name="connsiteY18" fmla="*/ 72390 h 422910"/>
              <a:gd name="connsiteX19" fmla="*/ 194310 w 883920"/>
              <a:gd name="connsiteY19" fmla="*/ 68580 h 422910"/>
              <a:gd name="connsiteX20" fmla="*/ 232410 w 883920"/>
              <a:gd name="connsiteY20" fmla="*/ 60960 h 422910"/>
              <a:gd name="connsiteX21" fmla="*/ 255270 w 883920"/>
              <a:gd name="connsiteY21" fmla="*/ 53340 h 422910"/>
              <a:gd name="connsiteX22" fmla="*/ 274320 w 883920"/>
              <a:gd name="connsiteY22" fmla="*/ 38100 h 422910"/>
              <a:gd name="connsiteX23" fmla="*/ 281940 w 883920"/>
              <a:gd name="connsiteY23" fmla="*/ 26670 h 422910"/>
              <a:gd name="connsiteX24" fmla="*/ 293370 w 883920"/>
              <a:gd name="connsiteY24" fmla="*/ 22860 h 422910"/>
              <a:gd name="connsiteX25" fmla="*/ 304800 w 883920"/>
              <a:gd name="connsiteY25" fmla="*/ 15240 h 422910"/>
              <a:gd name="connsiteX26" fmla="*/ 335280 w 883920"/>
              <a:gd name="connsiteY26" fmla="*/ 7620 h 422910"/>
              <a:gd name="connsiteX27" fmla="*/ 365760 w 883920"/>
              <a:gd name="connsiteY27" fmla="*/ 0 h 422910"/>
              <a:gd name="connsiteX28" fmla="*/ 461010 w 883920"/>
              <a:gd name="connsiteY28" fmla="*/ 3810 h 422910"/>
              <a:gd name="connsiteX29" fmla="*/ 487680 w 883920"/>
              <a:gd name="connsiteY29" fmla="*/ 11430 h 422910"/>
              <a:gd name="connsiteX30" fmla="*/ 518160 w 883920"/>
              <a:gd name="connsiteY30" fmla="*/ 15240 h 422910"/>
              <a:gd name="connsiteX31" fmla="*/ 548640 w 883920"/>
              <a:gd name="connsiteY31" fmla="*/ 22860 h 422910"/>
              <a:gd name="connsiteX32" fmla="*/ 575310 w 883920"/>
              <a:gd name="connsiteY32" fmla="*/ 34290 h 422910"/>
              <a:gd name="connsiteX33" fmla="*/ 598170 w 883920"/>
              <a:gd name="connsiteY33" fmla="*/ 49530 h 422910"/>
              <a:gd name="connsiteX34" fmla="*/ 624840 w 883920"/>
              <a:gd name="connsiteY34" fmla="*/ 72390 h 422910"/>
              <a:gd name="connsiteX35" fmla="*/ 651510 w 883920"/>
              <a:gd name="connsiteY35" fmla="*/ 83820 h 422910"/>
              <a:gd name="connsiteX36" fmla="*/ 662940 w 883920"/>
              <a:gd name="connsiteY36" fmla="*/ 95250 h 422910"/>
              <a:gd name="connsiteX37" fmla="*/ 674370 w 883920"/>
              <a:gd name="connsiteY37" fmla="*/ 99060 h 422910"/>
              <a:gd name="connsiteX38" fmla="*/ 689610 w 883920"/>
              <a:gd name="connsiteY38" fmla="*/ 106680 h 422910"/>
              <a:gd name="connsiteX39" fmla="*/ 727710 w 883920"/>
              <a:gd name="connsiteY39" fmla="*/ 118110 h 422910"/>
              <a:gd name="connsiteX40" fmla="*/ 739140 w 883920"/>
              <a:gd name="connsiteY40" fmla="*/ 125730 h 422910"/>
              <a:gd name="connsiteX41" fmla="*/ 754380 w 883920"/>
              <a:gd name="connsiteY41" fmla="*/ 148590 h 422910"/>
              <a:gd name="connsiteX42" fmla="*/ 769620 w 883920"/>
              <a:gd name="connsiteY42" fmla="*/ 160020 h 422910"/>
              <a:gd name="connsiteX43" fmla="*/ 781050 w 883920"/>
              <a:gd name="connsiteY43" fmla="*/ 186690 h 422910"/>
              <a:gd name="connsiteX44" fmla="*/ 792480 w 883920"/>
              <a:gd name="connsiteY44" fmla="*/ 198120 h 422910"/>
              <a:gd name="connsiteX45" fmla="*/ 807720 w 883920"/>
              <a:gd name="connsiteY45" fmla="*/ 217170 h 422910"/>
              <a:gd name="connsiteX46" fmla="*/ 811530 w 883920"/>
              <a:gd name="connsiteY46" fmla="*/ 228600 h 422910"/>
              <a:gd name="connsiteX47" fmla="*/ 822960 w 883920"/>
              <a:gd name="connsiteY47" fmla="*/ 240030 h 422910"/>
              <a:gd name="connsiteX48" fmla="*/ 826770 w 883920"/>
              <a:gd name="connsiteY48" fmla="*/ 251460 h 422910"/>
              <a:gd name="connsiteX49" fmla="*/ 849630 w 883920"/>
              <a:gd name="connsiteY49" fmla="*/ 285750 h 422910"/>
              <a:gd name="connsiteX50" fmla="*/ 864870 w 883920"/>
              <a:gd name="connsiteY50" fmla="*/ 312420 h 422910"/>
              <a:gd name="connsiteX51" fmla="*/ 872490 w 883920"/>
              <a:gd name="connsiteY51" fmla="*/ 335280 h 422910"/>
              <a:gd name="connsiteX52" fmla="*/ 876300 w 883920"/>
              <a:gd name="connsiteY52" fmla="*/ 346710 h 422910"/>
              <a:gd name="connsiteX53" fmla="*/ 880110 w 883920"/>
              <a:gd name="connsiteY53" fmla="*/ 358140 h 422910"/>
              <a:gd name="connsiteX54" fmla="*/ 883920 w 883920"/>
              <a:gd name="connsiteY54" fmla="*/ 422910 h 42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883920" h="422910">
                <a:moveTo>
                  <a:pt x="0" y="422910"/>
                </a:moveTo>
                <a:cubicBezTo>
                  <a:pt x="1270" y="410210"/>
                  <a:pt x="1869" y="397425"/>
                  <a:pt x="3810" y="384810"/>
                </a:cubicBezTo>
                <a:cubicBezTo>
                  <a:pt x="4421" y="380841"/>
                  <a:pt x="7151" y="377369"/>
                  <a:pt x="7620" y="373380"/>
                </a:cubicBezTo>
                <a:cubicBezTo>
                  <a:pt x="13636" y="322246"/>
                  <a:pt x="6568" y="335151"/>
                  <a:pt x="15240" y="304800"/>
                </a:cubicBezTo>
                <a:cubicBezTo>
                  <a:pt x="16343" y="300938"/>
                  <a:pt x="17254" y="296962"/>
                  <a:pt x="19050" y="293370"/>
                </a:cubicBezTo>
                <a:cubicBezTo>
                  <a:pt x="21098" y="289274"/>
                  <a:pt x="24622" y="286036"/>
                  <a:pt x="26670" y="281940"/>
                </a:cubicBezTo>
                <a:cubicBezTo>
                  <a:pt x="28466" y="278348"/>
                  <a:pt x="29377" y="274372"/>
                  <a:pt x="30480" y="270510"/>
                </a:cubicBezTo>
                <a:cubicBezTo>
                  <a:pt x="31919" y="265475"/>
                  <a:pt x="31948" y="259954"/>
                  <a:pt x="34290" y="255270"/>
                </a:cubicBezTo>
                <a:cubicBezTo>
                  <a:pt x="38386" y="247079"/>
                  <a:pt x="49530" y="232410"/>
                  <a:pt x="49530" y="232410"/>
                </a:cubicBezTo>
                <a:cubicBezTo>
                  <a:pt x="57459" y="200692"/>
                  <a:pt x="47804" y="232052"/>
                  <a:pt x="60960" y="205740"/>
                </a:cubicBezTo>
                <a:cubicBezTo>
                  <a:pt x="68374" y="190912"/>
                  <a:pt x="61256" y="196160"/>
                  <a:pt x="68580" y="179070"/>
                </a:cubicBezTo>
                <a:cubicBezTo>
                  <a:pt x="70384" y="174861"/>
                  <a:pt x="72962" y="170878"/>
                  <a:pt x="76200" y="167640"/>
                </a:cubicBezTo>
                <a:cubicBezTo>
                  <a:pt x="85199" y="158641"/>
                  <a:pt x="92411" y="159871"/>
                  <a:pt x="102870" y="152400"/>
                </a:cubicBezTo>
                <a:cubicBezTo>
                  <a:pt x="124716" y="136796"/>
                  <a:pt x="105211" y="146249"/>
                  <a:pt x="121920" y="129540"/>
                </a:cubicBezTo>
                <a:cubicBezTo>
                  <a:pt x="125158" y="126302"/>
                  <a:pt x="129540" y="124460"/>
                  <a:pt x="133350" y="121920"/>
                </a:cubicBezTo>
                <a:cubicBezTo>
                  <a:pt x="134620" y="118110"/>
                  <a:pt x="135364" y="114082"/>
                  <a:pt x="137160" y="110490"/>
                </a:cubicBezTo>
                <a:cubicBezTo>
                  <a:pt x="140674" y="103462"/>
                  <a:pt x="149890" y="91843"/>
                  <a:pt x="156210" y="87630"/>
                </a:cubicBezTo>
                <a:cubicBezTo>
                  <a:pt x="159552" y="85402"/>
                  <a:pt x="163830" y="85090"/>
                  <a:pt x="167640" y="83820"/>
                </a:cubicBezTo>
                <a:cubicBezTo>
                  <a:pt x="171450" y="80010"/>
                  <a:pt x="174392" y="75063"/>
                  <a:pt x="179070" y="72390"/>
                </a:cubicBezTo>
                <a:cubicBezTo>
                  <a:pt x="183616" y="69792"/>
                  <a:pt x="189190" y="69677"/>
                  <a:pt x="194310" y="68580"/>
                </a:cubicBezTo>
                <a:cubicBezTo>
                  <a:pt x="206974" y="65866"/>
                  <a:pt x="220123" y="65056"/>
                  <a:pt x="232410" y="60960"/>
                </a:cubicBezTo>
                <a:lnTo>
                  <a:pt x="255270" y="53340"/>
                </a:lnTo>
                <a:cubicBezTo>
                  <a:pt x="277108" y="20583"/>
                  <a:pt x="248030" y="59132"/>
                  <a:pt x="274320" y="38100"/>
                </a:cubicBezTo>
                <a:cubicBezTo>
                  <a:pt x="277896" y="35239"/>
                  <a:pt x="278364" y="29531"/>
                  <a:pt x="281940" y="26670"/>
                </a:cubicBezTo>
                <a:cubicBezTo>
                  <a:pt x="285076" y="24161"/>
                  <a:pt x="289778" y="24656"/>
                  <a:pt x="293370" y="22860"/>
                </a:cubicBezTo>
                <a:cubicBezTo>
                  <a:pt x="297466" y="20812"/>
                  <a:pt x="300497" y="16805"/>
                  <a:pt x="304800" y="15240"/>
                </a:cubicBezTo>
                <a:cubicBezTo>
                  <a:pt x="314642" y="11661"/>
                  <a:pt x="325345" y="10932"/>
                  <a:pt x="335280" y="7620"/>
                </a:cubicBezTo>
                <a:cubicBezTo>
                  <a:pt x="352853" y="1762"/>
                  <a:pt x="342772" y="4598"/>
                  <a:pt x="365760" y="0"/>
                </a:cubicBezTo>
                <a:cubicBezTo>
                  <a:pt x="397510" y="1270"/>
                  <a:pt x="429310" y="1624"/>
                  <a:pt x="461010" y="3810"/>
                </a:cubicBezTo>
                <a:cubicBezTo>
                  <a:pt x="478153" y="4992"/>
                  <a:pt x="472811" y="8727"/>
                  <a:pt x="487680" y="11430"/>
                </a:cubicBezTo>
                <a:cubicBezTo>
                  <a:pt x="497754" y="13262"/>
                  <a:pt x="508000" y="13970"/>
                  <a:pt x="518160" y="15240"/>
                </a:cubicBezTo>
                <a:cubicBezTo>
                  <a:pt x="544287" y="23949"/>
                  <a:pt x="511859" y="13665"/>
                  <a:pt x="548640" y="22860"/>
                </a:cubicBezTo>
                <a:cubicBezTo>
                  <a:pt x="557649" y="25112"/>
                  <a:pt x="567521" y="29617"/>
                  <a:pt x="575310" y="34290"/>
                </a:cubicBezTo>
                <a:cubicBezTo>
                  <a:pt x="583163" y="39002"/>
                  <a:pt x="591694" y="43054"/>
                  <a:pt x="598170" y="49530"/>
                </a:cubicBezTo>
                <a:cubicBezTo>
                  <a:pt x="608560" y="59920"/>
                  <a:pt x="611806" y="64244"/>
                  <a:pt x="624840" y="72390"/>
                </a:cubicBezTo>
                <a:cubicBezTo>
                  <a:pt x="635601" y="79116"/>
                  <a:pt x="640399" y="80116"/>
                  <a:pt x="651510" y="83820"/>
                </a:cubicBezTo>
                <a:cubicBezTo>
                  <a:pt x="655320" y="87630"/>
                  <a:pt x="658457" y="92261"/>
                  <a:pt x="662940" y="95250"/>
                </a:cubicBezTo>
                <a:cubicBezTo>
                  <a:pt x="666282" y="97478"/>
                  <a:pt x="670679" y="97478"/>
                  <a:pt x="674370" y="99060"/>
                </a:cubicBezTo>
                <a:cubicBezTo>
                  <a:pt x="679590" y="101297"/>
                  <a:pt x="684337" y="104571"/>
                  <a:pt x="689610" y="106680"/>
                </a:cubicBezTo>
                <a:cubicBezTo>
                  <a:pt x="705070" y="112864"/>
                  <a:pt x="712740" y="114368"/>
                  <a:pt x="727710" y="118110"/>
                </a:cubicBezTo>
                <a:cubicBezTo>
                  <a:pt x="731520" y="120650"/>
                  <a:pt x="736125" y="122284"/>
                  <a:pt x="739140" y="125730"/>
                </a:cubicBezTo>
                <a:cubicBezTo>
                  <a:pt x="745171" y="132622"/>
                  <a:pt x="747054" y="143095"/>
                  <a:pt x="754380" y="148590"/>
                </a:cubicBezTo>
                <a:lnTo>
                  <a:pt x="769620" y="160020"/>
                </a:lnTo>
                <a:cubicBezTo>
                  <a:pt x="772729" y="169348"/>
                  <a:pt x="775165" y="178451"/>
                  <a:pt x="781050" y="186690"/>
                </a:cubicBezTo>
                <a:cubicBezTo>
                  <a:pt x="784182" y="191075"/>
                  <a:pt x="788670" y="194310"/>
                  <a:pt x="792480" y="198120"/>
                </a:cubicBezTo>
                <a:cubicBezTo>
                  <a:pt x="802057" y="226850"/>
                  <a:pt x="788025" y="192551"/>
                  <a:pt x="807720" y="217170"/>
                </a:cubicBezTo>
                <a:cubicBezTo>
                  <a:pt x="810229" y="220306"/>
                  <a:pt x="809302" y="225258"/>
                  <a:pt x="811530" y="228600"/>
                </a:cubicBezTo>
                <a:cubicBezTo>
                  <a:pt x="814519" y="233083"/>
                  <a:pt x="819150" y="236220"/>
                  <a:pt x="822960" y="240030"/>
                </a:cubicBezTo>
                <a:cubicBezTo>
                  <a:pt x="824230" y="243840"/>
                  <a:pt x="824820" y="247949"/>
                  <a:pt x="826770" y="251460"/>
                </a:cubicBezTo>
                <a:lnTo>
                  <a:pt x="849630" y="285750"/>
                </a:lnTo>
                <a:cubicBezTo>
                  <a:pt x="856503" y="296060"/>
                  <a:pt x="860036" y="300335"/>
                  <a:pt x="864870" y="312420"/>
                </a:cubicBezTo>
                <a:cubicBezTo>
                  <a:pt x="867853" y="319878"/>
                  <a:pt x="869950" y="327660"/>
                  <a:pt x="872490" y="335280"/>
                </a:cubicBezTo>
                <a:lnTo>
                  <a:pt x="876300" y="346710"/>
                </a:lnTo>
                <a:lnTo>
                  <a:pt x="880110" y="358140"/>
                </a:lnTo>
                <a:lnTo>
                  <a:pt x="883920" y="42291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9A3564D-CD56-4480-B3B4-66B11B4B33F9}"/>
                  </a:ext>
                </a:extLst>
              </p:cNvPr>
              <p:cNvSpPr/>
              <p:nvPr/>
            </p:nvSpPr>
            <p:spPr>
              <a:xfrm>
                <a:off x="2394431" y="2504936"/>
                <a:ext cx="4413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9A3564D-CD56-4480-B3B4-66B11B4B3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431" y="2504936"/>
                <a:ext cx="44133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5DC5C7F-A137-47D0-9058-9E10A858765C}"/>
                  </a:ext>
                </a:extLst>
              </p:cNvPr>
              <p:cNvSpPr/>
              <p:nvPr/>
            </p:nvSpPr>
            <p:spPr>
              <a:xfrm>
                <a:off x="6096000" y="1195596"/>
                <a:ext cx="1009764" cy="658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subHide m:val="on"/>
                          <m:supHide m:val="on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𝑟𝑑𝑙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5DC5C7F-A137-47D0-9058-9E10A8587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95596"/>
                <a:ext cx="1009764" cy="6587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056C243C-2AEA-4F90-BD5B-C1D03629BE37}"/>
                  </a:ext>
                </a:extLst>
              </p:cNvPr>
              <p:cNvSpPr/>
              <p:nvPr/>
            </p:nvSpPr>
            <p:spPr>
              <a:xfrm>
                <a:off x="5497365" y="1980330"/>
                <a:ext cx="3504293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ad>
                        <m:radPr>
                          <m:degHide m:val="on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056C243C-2AEA-4F90-BD5B-C1D03629B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365" y="1980330"/>
                <a:ext cx="3504293" cy="9106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4FBC6338-2EF7-46A8-873B-5BD47AEE876E}"/>
                  </a:ext>
                </a:extLst>
              </p:cNvPr>
              <p:cNvSpPr/>
              <p:nvPr/>
            </p:nvSpPr>
            <p:spPr>
              <a:xfrm>
                <a:off x="5739740" y="2891029"/>
                <a:ext cx="4302716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</m:nary>
                      <m:rad>
                        <m:radPr>
                          <m:degHide m:val="on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4FBC6338-2EF7-46A8-873B-5BD47AEE8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740" y="2891029"/>
                <a:ext cx="4302716" cy="9106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90F9B2E-D0D5-4C63-895B-25B19FEE1ED7}"/>
                  </a:ext>
                </a:extLst>
              </p:cNvPr>
              <p:cNvSpPr/>
              <p:nvPr/>
            </p:nvSpPr>
            <p:spPr>
              <a:xfrm>
                <a:off x="5770837" y="3801728"/>
                <a:ext cx="2957348" cy="720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90F9B2E-D0D5-4C63-895B-25B19FEE1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837" y="3801728"/>
                <a:ext cx="2957348" cy="7203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806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1" grpId="0"/>
      <p:bldP spid="12" grpId="0"/>
      <p:bldP spid="13" grpId="0" animBg="1"/>
      <p:bldP spid="19" grpId="0"/>
      <p:bldP spid="20" grpId="0" animBg="1"/>
      <p:bldP spid="21" grpId="0" animBg="1"/>
      <p:bldP spid="22" grpId="0"/>
      <p:bldP spid="23" grpId="0"/>
      <p:bldP spid="25" grpId="0"/>
      <p:bldP spid="26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E7816F5F-85E4-4957-9378-342189EED7CF}"/>
              </a:ext>
            </a:extLst>
          </p:cNvPr>
          <p:cNvCxnSpPr>
            <a:cxnSpLocks/>
          </p:cNvCxnSpPr>
          <p:nvPr/>
        </p:nvCxnSpPr>
        <p:spPr>
          <a:xfrm>
            <a:off x="1074398" y="3293364"/>
            <a:ext cx="2980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08F4431C-D848-4066-B693-B438E1846424}"/>
              </a:ext>
            </a:extLst>
          </p:cNvPr>
          <p:cNvCxnSpPr>
            <a:cxnSpLocks/>
          </p:cNvCxnSpPr>
          <p:nvPr/>
        </p:nvCxnSpPr>
        <p:spPr>
          <a:xfrm flipV="1">
            <a:off x="2427710" y="2101596"/>
            <a:ext cx="0" cy="2383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橢圓 5">
            <a:extLst>
              <a:ext uri="{FF2B5EF4-FFF2-40B4-BE49-F238E27FC236}">
                <a16:creationId xmlns:a16="http://schemas.microsoft.com/office/drawing/2014/main" id="{AD5FEE09-CAD7-4272-B978-487F5E0A825F}"/>
              </a:ext>
            </a:extLst>
          </p:cNvPr>
          <p:cNvSpPr/>
          <p:nvPr/>
        </p:nvSpPr>
        <p:spPr>
          <a:xfrm>
            <a:off x="1997944" y="2863598"/>
            <a:ext cx="859532" cy="8595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C2F3651-F791-4896-9AAE-4A5A947138B1}"/>
                  </a:ext>
                </a:extLst>
              </p:cNvPr>
              <p:cNvSpPr/>
              <p:nvPr/>
            </p:nvSpPr>
            <p:spPr>
              <a:xfrm>
                <a:off x="4117123" y="3108698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C2F3651-F791-4896-9AAE-4A5A94713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123" y="3108698"/>
                <a:ext cx="36798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CAE53A3-966B-4D38-8A9A-2656ABE5F62C}"/>
                  </a:ext>
                </a:extLst>
              </p:cNvPr>
              <p:cNvSpPr/>
              <p:nvPr/>
            </p:nvSpPr>
            <p:spPr>
              <a:xfrm>
                <a:off x="2243717" y="1732264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CAE53A3-966B-4D38-8A9A-2656ABE5F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717" y="1732264"/>
                <a:ext cx="371384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C780A32-EB4E-4666-B03E-3A3850BDBE52}"/>
              </a:ext>
            </a:extLst>
          </p:cNvPr>
          <p:cNvCxnSpPr/>
          <p:nvPr/>
        </p:nvCxnSpPr>
        <p:spPr>
          <a:xfrm>
            <a:off x="1118183" y="2863598"/>
            <a:ext cx="28933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815A98F-5DBE-43CD-A988-3B2611435007}"/>
              </a:ext>
            </a:extLst>
          </p:cNvPr>
          <p:cNvCxnSpPr/>
          <p:nvPr/>
        </p:nvCxnSpPr>
        <p:spPr>
          <a:xfrm>
            <a:off x="1074398" y="3723130"/>
            <a:ext cx="28933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8FA90C2-ADAE-496C-A6EA-2B642D8A6FEA}"/>
                  </a:ext>
                </a:extLst>
              </p:cNvPr>
              <p:cNvSpPr/>
              <p:nvPr/>
            </p:nvSpPr>
            <p:spPr>
              <a:xfrm>
                <a:off x="4100357" y="2678932"/>
                <a:ext cx="786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8FA90C2-ADAE-496C-A6EA-2B642D8A6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357" y="2678932"/>
                <a:ext cx="786818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59BD530-6D49-4319-990B-23595A7DE10D}"/>
                  </a:ext>
                </a:extLst>
              </p:cNvPr>
              <p:cNvSpPr/>
              <p:nvPr/>
            </p:nvSpPr>
            <p:spPr>
              <a:xfrm>
                <a:off x="4074883" y="3538464"/>
                <a:ext cx="8637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59BD530-6D49-4319-990B-23595A7DE1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883" y="3538464"/>
                <a:ext cx="863763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號: 弧形上彎 12">
            <a:extLst>
              <a:ext uri="{FF2B5EF4-FFF2-40B4-BE49-F238E27FC236}">
                <a16:creationId xmlns:a16="http://schemas.microsoft.com/office/drawing/2014/main" id="{2ADCC931-2088-42B3-937C-AE222AC97478}"/>
              </a:ext>
            </a:extLst>
          </p:cNvPr>
          <p:cNvSpPr/>
          <p:nvPr/>
        </p:nvSpPr>
        <p:spPr>
          <a:xfrm>
            <a:off x="3067790" y="2799590"/>
            <a:ext cx="219443" cy="18287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DE40196-3D96-491C-843E-2FF06C7E105F}"/>
                  </a:ext>
                </a:extLst>
              </p:cNvPr>
              <p:cNvSpPr/>
              <p:nvPr/>
            </p:nvSpPr>
            <p:spPr>
              <a:xfrm>
                <a:off x="576733" y="924806"/>
                <a:ext cx="45401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R="278765" lvl="0" algn="just"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</a:pPr>
                <a:r>
                  <a:rPr lang="en-US" altLang="zh-TW" kern="1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10.(a)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zh-TW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zh-TW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about the line </a:t>
                </a:r>
                <a14:m>
                  <m:oMath xmlns:m="http://schemas.openxmlformats.org/officeDocument/2006/math"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endParaRPr lang="zh-TW" altLang="zh-TW" kern="1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DE40196-3D96-491C-843E-2FF06C7E1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33" y="924806"/>
                <a:ext cx="4540154" cy="369332"/>
              </a:xfrm>
              <a:prstGeom prst="rect">
                <a:avLst/>
              </a:prstGeom>
              <a:blipFill>
                <a:blip r:embed="rId6"/>
                <a:stretch>
                  <a:fillRect l="-1210" t="-11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A503F2D-FD44-4872-BEB0-6F52D46E226C}"/>
                  </a:ext>
                </a:extLst>
              </p:cNvPr>
              <p:cNvSpPr/>
              <p:nvPr/>
            </p:nvSpPr>
            <p:spPr>
              <a:xfrm>
                <a:off x="2389109" y="3277608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A503F2D-FD44-4872-BEB0-6F52D46E22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109" y="3277608"/>
                <a:ext cx="44666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5C78F929-7E9E-4C80-9BF8-C790BBF62B83}"/>
              </a:ext>
            </a:extLst>
          </p:cNvPr>
          <p:cNvSpPr/>
          <p:nvPr/>
        </p:nvSpPr>
        <p:spPr>
          <a:xfrm>
            <a:off x="1999466" y="2865120"/>
            <a:ext cx="883920" cy="422910"/>
          </a:xfrm>
          <a:custGeom>
            <a:avLst/>
            <a:gdLst>
              <a:gd name="connsiteX0" fmla="*/ 0 w 883920"/>
              <a:gd name="connsiteY0" fmla="*/ 422910 h 422910"/>
              <a:gd name="connsiteX1" fmla="*/ 3810 w 883920"/>
              <a:gd name="connsiteY1" fmla="*/ 384810 h 422910"/>
              <a:gd name="connsiteX2" fmla="*/ 7620 w 883920"/>
              <a:gd name="connsiteY2" fmla="*/ 373380 h 422910"/>
              <a:gd name="connsiteX3" fmla="*/ 15240 w 883920"/>
              <a:gd name="connsiteY3" fmla="*/ 304800 h 422910"/>
              <a:gd name="connsiteX4" fmla="*/ 19050 w 883920"/>
              <a:gd name="connsiteY4" fmla="*/ 293370 h 422910"/>
              <a:gd name="connsiteX5" fmla="*/ 26670 w 883920"/>
              <a:gd name="connsiteY5" fmla="*/ 281940 h 422910"/>
              <a:gd name="connsiteX6" fmla="*/ 30480 w 883920"/>
              <a:gd name="connsiteY6" fmla="*/ 270510 h 422910"/>
              <a:gd name="connsiteX7" fmla="*/ 34290 w 883920"/>
              <a:gd name="connsiteY7" fmla="*/ 255270 h 422910"/>
              <a:gd name="connsiteX8" fmla="*/ 49530 w 883920"/>
              <a:gd name="connsiteY8" fmla="*/ 232410 h 422910"/>
              <a:gd name="connsiteX9" fmla="*/ 60960 w 883920"/>
              <a:gd name="connsiteY9" fmla="*/ 205740 h 422910"/>
              <a:gd name="connsiteX10" fmla="*/ 68580 w 883920"/>
              <a:gd name="connsiteY10" fmla="*/ 179070 h 422910"/>
              <a:gd name="connsiteX11" fmla="*/ 76200 w 883920"/>
              <a:gd name="connsiteY11" fmla="*/ 167640 h 422910"/>
              <a:gd name="connsiteX12" fmla="*/ 102870 w 883920"/>
              <a:gd name="connsiteY12" fmla="*/ 152400 h 422910"/>
              <a:gd name="connsiteX13" fmla="*/ 121920 w 883920"/>
              <a:gd name="connsiteY13" fmla="*/ 129540 h 422910"/>
              <a:gd name="connsiteX14" fmla="*/ 133350 w 883920"/>
              <a:gd name="connsiteY14" fmla="*/ 121920 h 422910"/>
              <a:gd name="connsiteX15" fmla="*/ 137160 w 883920"/>
              <a:gd name="connsiteY15" fmla="*/ 110490 h 422910"/>
              <a:gd name="connsiteX16" fmla="*/ 156210 w 883920"/>
              <a:gd name="connsiteY16" fmla="*/ 87630 h 422910"/>
              <a:gd name="connsiteX17" fmla="*/ 167640 w 883920"/>
              <a:gd name="connsiteY17" fmla="*/ 83820 h 422910"/>
              <a:gd name="connsiteX18" fmla="*/ 179070 w 883920"/>
              <a:gd name="connsiteY18" fmla="*/ 72390 h 422910"/>
              <a:gd name="connsiteX19" fmla="*/ 194310 w 883920"/>
              <a:gd name="connsiteY19" fmla="*/ 68580 h 422910"/>
              <a:gd name="connsiteX20" fmla="*/ 232410 w 883920"/>
              <a:gd name="connsiteY20" fmla="*/ 60960 h 422910"/>
              <a:gd name="connsiteX21" fmla="*/ 255270 w 883920"/>
              <a:gd name="connsiteY21" fmla="*/ 53340 h 422910"/>
              <a:gd name="connsiteX22" fmla="*/ 274320 w 883920"/>
              <a:gd name="connsiteY22" fmla="*/ 38100 h 422910"/>
              <a:gd name="connsiteX23" fmla="*/ 281940 w 883920"/>
              <a:gd name="connsiteY23" fmla="*/ 26670 h 422910"/>
              <a:gd name="connsiteX24" fmla="*/ 293370 w 883920"/>
              <a:gd name="connsiteY24" fmla="*/ 22860 h 422910"/>
              <a:gd name="connsiteX25" fmla="*/ 304800 w 883920"/>
              <a:gd name="connsiteY25" fmla="*/ 15240 h 422910"/>
              <a:gd name="connsiteX26" fmla="*/ 335280 w 883920"/>
              <a:gd name="connsiteY26" fmla="*/ 7620 h 422910"/>
              <a:gd name="connsiteX27" fmla="*/ 365760 w 883920"/>
              <a:gd name="connsiteY27" fmla="*/ 0 h 422910"/>
              <a:gd name="connsiteX28" fmla="*/ 461010 w 883920"/>
              <a:gd name="connsiteY28" fmla="*/ 3810 h 422910"/>
              <a:gd name="connsiteX29" fmla="*/ 487680 w 883920"/>
              <a:gd name="connsiteY29" fmla="*/ 11430 h 422910"/>
              <a:gd name="connsiteX30" fmla="*/ 518160 w 883920"/>
              <a:gd name="connsiteY30" fmla="*/ 15240 h 422910"/>
              <a:gd name="connsiteX31" fmla="*/ 548640 w 883920"/>
              <a:gd name="connsiteY31" fmla="*/ 22860 h 422910"/>
              <a:gd name="connsiteX32" fmla="*/ 575310 w 883920"/>
              <a:gd name="connsiteY32" fmla="*/ 34290 h 422910"/>
              <a:gd name="connsiteX33" fmla="*/ 598170 w 883920"/>
              <a:gd name="connsiteY33" fmla="*/ 49530 h 422910"/>
              <a:gd name="connsiteX34" fmla="*/ 624840 w 883920"/>
              <a:gd name="connsiteY34" fmla="*/ 72390 h 422910"/>
              <a:gd name="connsiteX35" fmla="*/ 651510 w 883920"/>
              <a:gd name="connsiteY35" fmla="*/ 83820 h 422910"/>
              <a:gd name="connsiteX36" fmla="*/ 662940 w 883920"/>
              <a:gd name="connsiteY36" fmla="*/ 95250 h 422910"/>
              <a:gd name="connsiteX37" fmla="*/ 674370 w 883920"/>
              <a:gd name="connsiteY37" fmla="*/ 99060 h 422910"/>
              <a:gd name="connsiteX38" fmla="*/ 689610 w 883920"/>
              <a:gd name="connsiteY38" fmla="*/ 106680 h 422910"/>
              <a:gd name="connsiteX39" fmla="*/ 727710 w 883920"/>
              <a:gd name="connsiteY39" fmla="*/ 118110 h 422910"/>
              <a:gd name="connsiteX40" fmla="*/ 739140 w 883920"/>
              <a:gd name="connsiteY40" fmla="*/ 125730 h 422910"/>
              <a:gd name="connsiteX41" fmla="*/ 754380 w 883920"/>
              <a:gd name="connsiteY41" fmla="*/ 148590 h 422910"/>
              <a:gd name="connsiteX42" fmla="*/ 769620 w 883920"/>
              <a:gd name="connsiteY42" fmla="*/ 160020 h 422910"/>
              <a:gd name="connsiteX43" fmla="*/ 781050 w 883920"/>
              <a:gd name="connsiteY43" fmla="*/ 186690 h 422910"/>
              <a:gd name="connsiteX44" fmla="*/ 792480 w 883920"/>
              <a:gd name="connsiteY44" fmla="*/ 198120 h 422910"/>
              <a:gd name="connsiteX45" fmla="*/ 807720 w 883920"/>
              <a:gd name="connsiteY45" fmla="*/ 217170 h 422910"/>
              <a:gd name="connsiteX46" fmla="*/ 811530 w 883920"/>
              <a:gd name="connsiteY46" fmla="*/ 228600 h 422910"/>
              <a:gd name="connsiteX47" fmla="*/ 822960 w 883920"/>
              <a:gd name="connsiteY47" fmla="*/ 240030 h 422910"/>
              <a:gd name="connsiteX48" fmla="*/ 826770 w 883920"/>
              <a:gd name="connsiteY48" fmla="*/ 251460 h 422910"/>
              <a:gd name="connsiteX49" fmla="*/ 849630 w 883920"/>
              <a:gd name="connsiteY49" fmla="*/ 285750 h 422910"/>
              <a:gd name="connsiteX50" fmla="*/ 864870 w 883920"/>
              <a:gd name="connsiteY50" fmla="*/ 312420 h 422910"/>
              <a:gd name="connsiteX51" fmla="*/ 872490 w 883920"/>
              <a:gd name="connsiteY51" fmla="*/ 335280 h 422910"/>
              <a:gd name="connsiteX52" fmla="*/ 876300 w 883920"/>
              <a:gd name="connsiteY52" fmla="*/ 346710 h 422910"/>
              <a:gd name="connsiteX53" fmla="*/ 880110 w 883920"/>
              <a:gd name="connsiteY53" fmla="*/ 358140 h 422910"/>
              <a:gd name="connsiteX54" fmla="*/ 883920 w 883920"/>
              <a:gd name="connsiteY54" fmla="*/ 422910 h 42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883920" h="422910">
                <a:moveTo>
                  <a:pt x="0" y="422910"/>
                </a:moveTo>
                <a:cubicBezTo>
                  <a:pt x="1270" y="410210"/>
                  <a:pt x="1869" y="397425"/>
                  <a:pt x="3810" y="384810"/>
                </a:cubicBezTo>
                <a:cubicBezTo>
                  <a:pt x="4421" y="380841"/>
                  <a:pt x="7151" y="377369"/>
                  <a:pt x="7620" y="373380"/>
                </a:cubicBezTo>
                <a:cubicBezTo>
                  <a:pt x="13636" y="322246"/>
                  <a:pt x="6568" y="335151"/>
                  <a:pt x="15240" y="304800"/>
                </a:cubicBezTo>
                <a:cubicBezTo>
                  <a:pt x="16343" y="300938"/>
                  <a:pt x="17254" y="296962"/>
                  <a:pt x="19050" y="293370"/>
                </a:cubicBezTo>
                <a:cubicBezTo>
                  <a:pt x="21098" y="289274"/>
                  <a:pt x="24622" y="286036"/>
                  <a:pt x="26670" y="281940"/>
                </a:cubicBezTo>
                <a:cubicBezTo>
                  <a:pt x="28466" y="278348"/>
                  <a:pt x="29377" y="274372"/>
                  <a:pt x="30480" y="270510"/>
                </a:cubicBezTo>
                <a:cubicBezTo>
                  <a:pt x="31919" y="265475"/>
                  <a:pt x="31948" y="259954"/>
                  <a:pt x="34290" y="255270"/>
                </a:cubicBezTo>
                <a:cubicBezTo>
                  <a:pt x="38386" y="247079"/>
                  <a:pt x="49530" y="232410"/>
                  <a:pt x="49530" y="232410"/>
                </a:cubicBezTo>
                <a:cubicBezTo>
                  <a:pt x="57459" y="200692"/>
                  <a:pt x="47804" y="232052"/>
                  <a:pt x="60960" y="205740"/>
                </a:cubicBezTo>
                <a:cubicBezTo>
                  <a:pt x="68374" y="190912"/>
                  <a:pt x="61256" y="196160"/>
                  <a:pt x="68580" y="179070"/>
                </a:cubicBezTo>
                <a:cubicBezTo>
                  <a:pt x="70384" y="174861"/>
                  <a:pt x="72962" y="170878"/>
                  <a:pt x="76200" y="167640"/>
                </a:cubicBezTo>
                <a:cubicBezTo>
                  <a:pt x="85199" y="158641"/>
                  <a:pt x="92411" y="159871"/>
                  <a:pt x="102870" y="152400"/>
                </a:cubicBezTo>
                <a:cubicBezTo>
                  <a:pt x="124716" y="136796"/>
                  <a:pt x="105211" y="146249"/>
                  <a:pt x="121920" y="129540"/>
                </a:cubicBezTo>
                <a:cubicBezTo>
                  <a:pt x="125158" y="126302"/>
                  <a:pt x="129540" y="124460"/>
                  <a:pt x="133350" y="121920"/>
                </a:cubicBezTo>
                <a:cubicBezTo>
                  <a:pt x="134620" y="118110"/>
                  <a:pt x="135364" y="114082"/>
                  <a:pt x="137160" y="110490"/>
                </a:cubicBezTo>
                <a:cubicBezTo>
                  <a:pt x="140674" y="103462"/>
                  <a:pt x="149890" y="91843"/>
                  <a:pt x="156210" y="87630"/>
                </a:cubicBezTo>
                <a:cubicBezTo>
                  <a:pt x="159552" y="85402"/>
                  <a:pt x="163830" y="85090"/>
                  <a:pt x="167640" y="83820"/>
                </a:cubicBezTo>
                <a:cubicBezTo>
                  <a:pt x="171450" y="80010"/>
                  <a:pt x="174392" y="75063"/>
                  <a:pt x="179070" y="72390"/>
                </a:cubicBezTo>
                <a:cubicBezTo>
                  <a:pt x="183616" y="69792"/>
                  <a:pt x="189190" y="69677"/>
                  <a:pt x="194310" y="68580"/>
                </a:cubicBezTo>
                <a:cubicBezTo>
                  <a:pt x="206974" y="65866"/>
                  <a:pt x="220123" y="65056"/>
                  <a:pt x="232410" y="60960"/>
                </a:cubicBezTo>
                <a:lnTo>
                  <a:pt x="255270" y="53340"/>
                </a:lnTo>
                <a:cubicBezTo>
                  <a:pt x="277108" y="20583"/>
                  <a:pt x="248030" y="59132"/>
                  <a:pt x="274320" y="38100"/>
                </a:cubicBezTo>
                <a:cubicBezTo>
                  <a:pt x="277896" y="35239"/>
                  <a:pt x="278364" y="29531"/>
                  <a:pt x="281940" y="26670"/>
                </a:cubicBezTo>
                <a:cubicBezTo>
                  <a:pt x="285076" y="24161"/>
                  <a:pt x="289778" y="24656"/>
                  <a:pt x="293370" y="22860"/>
                </a:cubicBezTo>
                <a:cubicBezTo>
                  <a:pt x="297466" y="20812"/>
                  <a:pt x="300497" y="16805"/>
                  <a:pt x="304800" y="15240"/>
                </a:cubicBezTo>
                <a:cubicBezTo>
                  <a:pt x="314642" y="11661"/>
                  <a:pt x="325345" y="10932"/>
                  <a:pt x="335280" y="7620"/>
                </a:cubicBezTo>
                <a:cubicBezTo>
                  <a:pt x="352853" y="1762"/>
                  <a:pt x="342772" y="4598"/>
                  <a:pt x="365760" y="0"/>
                </a:cubicBezTo>
                <a:cubicBezTo>
                  <a:pt x="397510" y="1270"/>
                  <a:pt x="429310" y="1624"/>
                  <a:pt x="461010" y="3810"/>
                </a:cubicBezTo>
                <a:cubicBezTo>
                  <a:pt x="478153" y="4992"/>
                  <a:pt x="472811" y="8727"/>
                  <a:pt x="487680" y="11430"/>
                </a:cubicBezTo>
                <a:cubicBezTo>
                  <a:pt x="497754" y="13262"/>
                  <a:pt x="508000" y="13970"/>
                  <a:pt x="518160" y="15240"/>
                </a:cubicBezTo>
                <a:cubicBezTo>
                  <a:pt x="544287" y="23949"/>
                  <a:pt x="511859" y="13665"/>
                  <a:pt x="548640" y="22860"/>
                </a:cubicBezTo>
                <a:cubicBezTo>
                  <a:pt x="557649" y="25112"/>
                  <a:pt x="567521" y="29617"/>
                  <a:pt x="575310" y="34290"/>
                </a:cubicBezTo>
                <a:cubicBezTo>
                  <a:pt x="583163" y="39002"/>
                  <a:pt x="591694" y="43054"/>
                  <a:pt x="598170" y="49530"/>
                </a:cubicBezTo>
                <a:cubicBezTo>
                  <a:pt x="608560" y="59920"/>
                  <a:pt x="611806" y="64244"/>
                  <a:pt x="624840" y="72390"/>
                </a:cubicBezTo>
                <a:cubicBezTo>
                  <a:pt x="635601" y="79116"/>
                  <a:pt x="640399" y="80116"/>
                  <a:pt x="651510" y="83820"/>
                </a:cubicBezTo>
                <a:cubicBezTo>
                  <a:pt x="655320" y="87630"/>
                  <a:pt x="658457" y="92261"/>
                  <a:pt x="662940" y="95250"/>
                </a:cubicBezTo>
                <a:cubicBezTo>
                  <a:pt x="666282" y="97478"/>
                  <a:pt x="670679" y="97478"/>
                  <a:pt x="674370" y="99060"/>
                </a:cubicBezTo>
                <a:cubicBezTo>
                  <a:pt x="679590" y="101297"/>
                  <a:pt x="684337" y="104571"/>
                  <a:pt x="689610" y="106680"/>
                </a:cubicBezTo>
                <a:cubicBezTo>
                  <a:pt x="705070" y="112864"/>
                  <a:pt x="712740" y="114368"/>
                  <a:pt x="727710" y="118110"/>
                </a:cubicBezTo>
                <a:cubicBezTo>
                  <a:pt x="731520" y="120650"/>
                  <a:pt x="736125" y="122284"/>
                  <a:pt x="739140" y="125730"/>
                </a:cubicBezTo>
                <a:cubicBezTo>
                  <a:pt x="745171" y="132622"/>
                  <a:pt x="747054" y="143095"/>
                  <a:pt x="754380" y="148590"/>
                </a:cubicBezTo>
                <a:lnTo>
                  <a:pt x="769620" y="160020"/>
                </a:lnTo>
                <a:cubicBezTo>
                  <a:pt x="772729" y="169348"/>
                  <a:pt x="775165" y="178451"/>
                  <a:pt x="781050" y="186690"/>
                </a:cubicBezTo>
                <a:cubicBezTo>
                  <a:pt x="784182" y="191075"/>
                  <a:pt x="788670" y="194310"/>
                  <a:pt x="792480" y="198120"/>
                </a:cubicBezTo>
                <a:cubicBezTo>
                  <a:pt x="802057" y="226850"/>
                  <a:pt x="788025" y="192551"/>
                  <a:pt x="807720" y="217170"/>
                </a:cubicBezTo>
                <a:cubicBezTo>
                  <a:pt x="810229" y="220306"/>
                  <a:pt x="809302" y="225258"/>
                  <a:pt x="811530" y="228600"/>
                </a:cubicBezTo>
                <a:cubicBezTo>
                  <a:pt x="814519" y="233083"/>
                  <a:pt x="819150" y="236220"/>
                  <a:pt x="822960" y="240030"/>
                </a:cubicBezTo>
                <a:cubicBezTo>
                  <a:pt x="824230" y="243840"/>
                  <a:pt x="824820" y="247949"/>
                  <a:pt x="826770" y="251460"/>
                </a:cubicBezTo>
                <a:lnTo>
                  <a:pt x="849630" y="285750"/>
                </a:lnTo>
                <a:cubicBezTo>
                  <a:pt x="856503" y="296060"/>
                  <a:pt x="860036" y="300335"/>
                  <a:pt x="864870" y="312420"/>
                </a:cubicBezTo>
                <a:cubicBezTo>
                  <a:pt x="867853" y="319878"/>
                  <a:pt x="869950" y="327660"/>
                  <a:pt x="872490" y="335280"/>
                </a:cubicBezTo>
                <a:lnTo>
                  <a:pt x="876300" y="346710"/>
                </a:lnTo>
                <a:lnTo>
                  <a:pt x="880110" y="358140"/>
                </a:lnTo>
                <a:lnTo>
                  <a:pt x="883920" y="422910"/>
                </a:lnTo>
              </a:path>
            </a:pathLst>
          </a:cu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FA2B392B-F295-4AF9-96F6-7CB919865640}"/>
              </a:ext>
            </a:extLst>
          </p:cNvPr>
          <p:cNvSpPr/>
          <p:nvPr/>
        </p:nvSpPr>
        <p:spPr>
          <a:xfrm rot="10800000">
            <a:off x="1985750" y="3294885"/>
            <a:ext cx="883920" cy="422910"/>
          </a:xfrm>
          <a:custGeom>
            <a:avLst/>
            <a:gdLst>
              <a:gd name="connsiteX0" fmla="*/ 0 w 883920"/>
              <a:gd name="connsiteY0" fmla="*/ 422910 h 422910"/>
              <a:gd name="connsiteX1" fmla="*/ 3810 w 883920"/>
              <a:gd name="connsiteY1" fmla="*/ 384810 h 422910"/>
              <a:gd name="connsiteX2" fmla="*/ 7620 w 883920"/>
              <a:gd name="connsiteY2" fmla="*/ 373380 h 422910"/>
              <a:gd name="connsiteX3" fmla="*/ 15240 w 883920"/>
              <a:gd name="connsiteY3" fmla="*/ 304800 h 422910"/>
              <a:gd name="connsiteX4" fmla="*/ 19050 w 883920"/>
              <a:gd name="connsiteY4" fmla="*/ 293370 h 422910"/>
              <a:gd name="connsiteX5" fmla="*/ 26670 w 883920"/>
              <a:gd name="connsiteY5" fmla="*/ 281940 h 422910"/>
              <a:gd name="connsiteX6" fmla="*/ 30480 w 883920"/>
              <a:gd name="connsiteY6" fmla="*/ 270510 h 422910"/>
              <a:gd name="connsiteX7" fmla="*/ 34290 w 883920"/>
              <a:gd name="connsiteY7" fmla="*/ 255270 h 422910"/>
              <a:gd name="connsiteX8" fmla="*/ 49530 w 883920"/>
              <a:gd name="connsiteY8" fmla="*/ 232410 h 422910"/>
              <a:gd name="connsiteX9" fmla="*/ 60960 w 883920"/>
              <a:gd name="connsiteY9" fmla="*/ 205740 h 422910"/>
              <a:gd name="connsiteX10" fmla="*/ 68580 w 883920"/>
              <a:gd name="connsiteY10" fmla="*/ 179070 h 422910"/>
              <a:gd name="connsiteX11" fmla="*/ 76200 w 883920"/>
              <a:gd name="connsiteY11" fmla="*/ 167640 h 422910"/>
              <a:gd name="connsiteX12" fmla="*/ 102870 w 883920"/>
              <a:gd name="connsiteY12" fmla="*/ 152400 h 422910"/>
              <a:gd name="connsiteX13" fmla="*/ 121920 w 883920"/>
              <a:gd name="connsiteY13" fmla="*/ 129540 h 422910"/>
              <a:gd name="connsiteX14" fmla="*/ 133350 w 883920"/>
              <a:gd name="connsiteY14" fmla="*/ 121920 h 422910"/>
              <a:gd name="connsiteX15" fmla="*/ 137160 w 883920"/>
              <a:gd name="connsiteY15" fmla="*/ 110490 h 422910"/>
              <a:gd name="connsiteX16" fmla="*/ 156210 w 883920"/>
              <a:gd name="connsiteY16" fmla="*/ 87630 h 422910"/>
              <a:gd name="connsiteX17" fmla="*/ 167640 w 883920"/>
              <a:gd name="connsiteY17" fmla="*/ 83820 h 422910"/>
              <a:gd name="connsiteX18" fmla="*/ 179070 w 883920"/>
              <a:gd name="connsiteY18" fmla="*/ 72390 h 422910"/>
              <a:gd name="connsiteX19" fmla="*/ 194310 w 883920"/>
              <a:gd name="connsiteY19" fmla="*/ 68580 h 422910"/>
              <a:gd name="connsiteX20" fmla="*/ 232410 w 883920"/>
              <a:gd name="connsiteY20" fmla="*/ 60960 h 422910"/>
              <a:gd name="connsiteX21" fmla="*/ 255270 w 883920"/>
              <a:gd name="connsiteY21" fmla="*/ 53340 h 422910"/>
              <a:gd name="connsiteX22" fmla="*/ 274320 w 883920"/>
              <a:gd name="connsiteY22" fmla="*/ 38100 h 422910"/>
              <a:gd name="connsiteX23" fmla="*/ 281940 w 883920"/>
              <a:gd name="connsiteY23" fmla="*/ 26670 h 422910"/>
              <a:gd name="connsiteX24" fmla="*/ 293370 w 883920"/>
              <a:gd name="connsiteY24" fmla="*/ 22860 h 422910"/>
              <a:gd name="connsiteX25" fmla="*/ 304800 w 883920"/>
              <a:gd name="connsiteY25" fmla="*/ 15240 h 422910"/>
              <a:gd name="connsiteX26" fmla="*/ 335280 w 883920"/>
              <a:gd name="connsiteY26" fmla="*/ 7620 h 422910"/>
              <a:gd name="connsiteX27" fmla="*/ 365760 w 883920"/>
              <a:gd name="connsiteY27" fmla="*/ 0 h 422910"/>
              <a:gd name="connsiteX28" fmla="*/ 461010 w 883920"/>
              <a:gd name="connsiteY28" fmla="*/ 3810 h 422910"/>
              <a:gd name="connsiteX29" fmla="*/ 487680 w 883920"/>
              <a:gd name="connsiteY29" fmla="*/ 11430 h 422910"/>
              <a:gd name="connsiteX30" fmla="*/ 518160 w 883920"/>
              <a:gd name="connsiteY30" fmla="*/ 15240 h 422910"/>
              <a:gd name="connsiteX31" fmla="*/ 548640 w 883920"/>
              <a:gd name="connsiteY31" fmla="*/ 22860 h 422910"/>
              <a:gd name="connsiteX32" fmla="*/ 575310 w 883920"/>
              <a:gd name="connsiteY32" fmla="*/ 34290 h 422910"/>
              <a:gd name="connsiteX33" fmla="*/ 598170 w 883920"/>
              <a:gd name="connsiteY33" fmla="*/ 49530 h 422910"/>
              <a:gd name="connsiteX34" fmla="*/ 624840 w 883920"/>
              <a:gd name="connsiteY34" fmla="*/ 72390 h 422910"/>
              <a:gd name="connsiteX35" fmla="*/ 651510 w 883920"/>
              <a:gd name="connsiteY35" fmla="*/ 83820 h 422910"/>
              <a:gd name="connsiteX36" fmla="*/ 662940 w 883920"/>
              <a:gd name="connsiteY36" fmla="*/ 95250 h 422910"/>
              <a:gd name="connsiteX37" fmla="*/ 674370 w 883920"/>
              <a:gd name="connsiteY37" fmla="*/ 99060 h 422910"/>
              <a:gd name="connsiteX38" fmla="*/ 689610 w 883920"/>
              <a:gd name="connsiteY38" fmla="*/ 106680 h 422910"/>
              <a:gd name="connsiteX39" fmla="*/ 727710 w 883920"/>
              <a:gd name="connsiteY39" fmla="*/ 118110 h 422910"/>
              <a:gd name="connsiteX40" fmla="*/ 739140 w 883920"/>
              <a:gd name="connsiteY40" fmla="*/ 125730 h 422910"/>
              <a:gd name="connsiteX41" fmla="*/ 754380 w 883920"/>
              <a:gd name="connsiteY41" fmla="*/ 148590 h 422910"/>
              <a:gd name="connsiteX42" fmla="*/ 769620 w 883920"/>
              <a:gd name="connsiteY42" fmla="*/ 160020 h 422910"/>
              <a:gd name="connsiteX43" fmla="*/ 781050 w 883920"/>
              <a:gd name="connsiteY43" fmla="*/ 186690 h 422910"/>
              <a:gd name="connsiteX44" fmla="*/ 792480 w 883920"/>
              <a:gd name="connsiteY44" fmla="*/ 198120 h 422910"/>
              <a:gd name="connsiteX45" fmla="*/ 807720 w 883920"/>
              <a:gd name="connsiteY45" fmla="*/ 217170 h 422910"/>
              <a:gd name="connsiteX46" fmla="*/ 811530 w 883920"/>
              <a:gd name="connsiteY46" fmla="*/ 228600 h 422910"/>
              <a:gd name="connsiteX47" fmla="*/ 822960 w 883920"/>
              <a:gd name="connsiteY47" fmla="*/ 240030 h 422910"/>
              <a:gd name="connsiteX48" fmla="*/ 826770 w 883920"/>
              <a:gd name="connsiteY48" fmla="*/ 251460 h 422910"/>
              <a:gd name="connsiteX49" fmla="*/ 849630 w 883920"/>
              <a:gd name="connsiteY49" fmla="*/ 285750 h 422910"/>
              <a:gd name="connsiteX50" fmla="*/ 864870 w 883920"/>
              <a:gd name="connsiteY50" fmla="*/ 312420 h 422910"/>
              <a:gd name="connsiteX51" fmla="*/ 872490 w 883920"/>
              <a:gd name="connsiteY51" fmla="*/ 335280 h 422910"/>
              <a:gd name="connsiteX52" fmla="*/ 876300 w 883920"/>
              <a:gd name="connsiteY52" fmla="*/ 346710 h 422910"/>
              <a:gd name="connsiteX53" fmla="*/ 880110 w 883920"/>
              <a:gd name="connsiteY53" fmla="*/ 358140 h 422910"/>
              <a:gd name="connsiteX54" fmla="*/ 883920 w 883920"/>
              <a:gd name="connsiteY54" fmla="*/ 422910 h 42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883920" h="422910">
                <a:moveTo>
                  <a:pt x="0" y="422910"/>
                </a:moveTo>
                <a:cubicBezTo>
                  <a:pt x="1270" y="410210"/>
                  <a:pt x="1869" y="397425"/>
                  <a:pt x="3810" y="384810"/>
                </a:cubicBezTo>
                <a:cubicBezTo>
                  <a:pt x="4421" y="380841"/>
                  <a:pt x="7151" y="377369"/>
                  <a:pt x="7620" y="373380"/>
                </a:cubicBezTo>
                <a:cubicBezTo>
                  <a:pt x="13636" y="322246"/>
                  <a:pt x="6568" y="335151"/>
                  <a:pt x="15240" y="304800"/>
                </a:cubicBezTo>
                <a:cubicBezTo>
                  <a:pt x="16343" y="300938"/>
                  <a:pt x="17254" y="296962"/>
                  <a:pt x="19050" y="293370"/>
                </a:cubicBezTo>
                <a:cubicBezTo>
                  <a:pt x="21098" y="289274"/>
                  <a:pt x="24622" y="286036"/>
                  <a:pt x="26670" y="281940"/>
                </a:cubicBezTo>
                <a:cubicBezTo>
                  <a:pt x="28466" y="278348"/>
                  <a:pt x="29377" y="274372"/>
                  <a:pt x="30480" y="270510"/>
                </a:cubicBezTo>
                <a:cubicBezTo>
                  <a:pt x="31919" y="265475"/>
                  <a:pt x="31948" y="259954"/>
                  <a:pt x="34290" y="255270"/>
                </a:cubicBezTo>
                <a:cubicBezTo>
                  <a:pt x="38386" y="247079"/>
                  <a:pt x="49530" y="232410"/>
                  <a:pt x="49530" y="232410"/>
                </a:cubicBezTo>
                <a:cubicBezTo>
                  <a:pt x="57459" y="200692"/>
                  <a:pt x="47804" y="232052"/>
                  <a:pt x="60960" y="205740"/>
                </a:cubicBezTo>
                <a:cubicBezTo>
                  <a:pt x="68374" y="190912"/>
                  <a:pt x="61256" y="196160"/>
                  <a:pt x="68580" y="179070"/>
                </a:cubicBezTo>
                <a:cubicBezTo>
                  <a:pt x="70384" y="174861"/>
                  <a:pt x="72962" y="170878"/>
                  <a:pt x="76200" y="167640"/>
                </a:cubicBezTo>
                <a:cubicBezTo>
                  <a:pt x="85199" y="158641"/>
                  <a:pt x="92411" y="159871"/>
                  <a:pt x="102870" y="152400"/>
                </a:cubicBezTo>
                <a:cubicBezTo>
                  <a:pt x="124716" y="136796"/>
                  <a:pt x="105211" y="146249"/>
                  <a:pt x="121920" y="129540"/>
                </a:cubicBezTo>
                <a:cubicBezTo>
                  <a:pt x="125158" y="126302"/>
                  <a:pt x="129540" y="124460"/>
                  <a:pt x="133350" y="121920"/>
                </a:cubicBezTo>
                <a:cubicBezTo>
                  <a:pt x="134620" y="118110"/>
                  <a:pt x="135364" y="114082"/>
                  <a:pt x="137160" y="110490"/>
                </a:cubicBezTo>
                <a:cubicBezTo>
                  <a:pt x="140674" y="103462"/>
                  <a:pt x="149890" y="91843"/>
                  <a:pt x="156210" y="87630"/>
                </a:cubicBezTo>
                <a:cubicBezTo>
                  <a:pt x="159552" y="85402"/>
                  <a:pt x="163830" y="85090"/>
                  <a:pt x="167640" y="83820"/>
                </a:cubicBezTo>
                <a:cubicBezTo>
                  <a:pt x="171450" y="80010"/>
                  <a:pt x="174392" y="75063"/>
                  <a:pt x="179070" y="72390"/>
                </a:cubicBezTo>
                <a:cubicBezTo>
                  <a:pt x="183616" y="69792"/>
                  <a:pt x="189190" y="69677"/>
                  <a:pt x="194310" y="68580"/>
                </a:cubicBezTo>
                <a:cubicBezTo>
                  <a:pt x="206974" y="65866"/>
                  <a:pt x="220123" y="65056"/>
                  <a:pt x="232410" y="60960"/>
                </a:cubicBezTo>
                <a:lnTo>
                  <a:pt x="255270" y="53340"/>
                </a:lnTo>
                <a:cubicBezTo>
                  <a:pt x="277108" y="20583"/>
                  <a:pt x="248030" y="59132"/>
                  <a:pt x="274320" y="38100"/>
                </a:cubicBezTo>
                <a:cubicBezTo>
                  <a:pt x="277896" y="35239"/>
                  <a:pt x="278364" y="29531"/>
                  <a:pt x="281940" y="26670"/>
                </a:cubicBezTo>
                <a:cubicBezTo>
                  <a:pt x="285076" y="24161"/>
                  <a:pt x="289778" y="24656"/>
                  <a:pt x="293370" y="22860"/>
                </a:cubicBezTo>
                <a:cubicBezTo>
                  <a:pt x="297466" y="20812"/>
                  <a:pt x="300497" y="16805"/>
                  <a:pt x="304800" y="15240"/>
                </a:cubicBezTo>
                <a:cubicBezTo>
                  <a:pt x="314642" y="11661"/>
                  <a:pt x="325345" y="10932"/>
                  <a:pt x="335280" y="7620"/>
                </a:cubicBezTo>
                <a:cubicBezTo>
                  <a:pt x="352853" y="1762"/>
                  <a:pt x="342772" y="4598"/>
                  <a:pt x="365760" y="0"/>
                </a:cubicBezTo>
                <a:cubicBezTo>
                  <a:pt x="397510" y="1270"/>
                  <a:pt x="429310" y="1624"/>
                  <a:pt x="461010" y="3810"/>
                </a:cubicBezTo>
                <a:cubicBezTo>
                  <a:pt x="478153" y="4992"/>
                  <a:pt x="472811" y="8727"/>
                  <a:pt x="487680" y="11430"/>
                </a:cubicBezTo>
                <a:cubicBezTo>
                  <a:pt x="497754" y="13262"/>
                  <a:pt x="508000" y="13970"/>
                  <a:pt x="518160" y="15240"/>
                </a:cubicBezTo>
                <a:cubicBezTo>
                  <a:pt x="544287" y="23949"/>
                  <a:pt x="511859" y="13665"/>
                  <a:pt x="548640" y="22860"/>
                </a:cubicBezTo>
                <a:cubicBezTo>
                  <a:pt x="557649" y="25112"/>
                  <a:pt x="567521" y="29617"/>
                  <a:pt x="575310" y="34290"/>
                </a:cubicBezTo>
                <a:cubicBezTo>
                  <a:pt x="583163" y="39002"/>
                  <a:pt x="591694" y="43054"/>
                  <a:pt x="598170" y="49530"/>
                </a:cubicBezTo>
                <a:cubicBezTo>
                  <a:pt x="608560" y="59920"/>
                  <a:pt x="611806" y="64244"/>
                  <a:pt x="624840" y="72390"/>
                </a:cubicBezTo>
                <a:cubicBezTo>
                  <a:pt x="635601" y="79116"/>
                  <a:pt x="640399" y="80116"/>
                  <a:pt x="651510" y="83820"/>
                </a:cubicBezTo>
                <a:cubicBezTo>
                  <a:pt x="655320" y="87630"/>
                  <a:pt x="658457" y="92261"/>
                  <a:pt x="662940" y="95250"/>
                </a:cubicBezTo>
                <a:cubicBezTo>
                  <a:pt x="666282" y="97478"/>
                  <a:pt x="670679" y="97478"/>
                  <a:pt x="674370" y="99060"/>
                </a:cubicBezTo>
                <a:cubicBezTo>
                  <a:pt x="679590" y="101297"/>
                  <a:pt x="684337" y="104571"/>
                  <a:pt x="689610" y="106680"/>
                </a:cubicBezTo>
                <a:cubicBezTo>
                  <a:pt x="705070" y="112864"/>
                  <a:pt x="712740" y="114368"/>
                  <a:pt x="727710" y="118110"/>
                </a:cubicBezTo>
                <a:cubicBezTo>
                  <a:pt x="731520" y="120650"/>
                  <a:pt x="736125" y="122284"/>
                  <a:pt x="739140" y="125730"/>
                </a:cubicBezTo>
                <a:cubicBezTo>
                  <a:pt x="745171" y="132622"/>
                  <a:pt x="747054" y="143095"/>
                  <a:pt x="754380" y="148590"/>
                </a:cubicBezTo>
                <a:lnTo>
                  <a:pt x="769620" y="160020"/>
                </a:lnTo>
                <a:cubicBezTo>
                  <a:pt x="772729" y="169348"/>
                  <a:pt x="775165" y="178451"/>
                  <a:pt x="781050" y="186690"/>
                </a:cubicBezTo>
                <a:cubicBezTo>
                  <a:pt x="784182" y="191075"/>
                  <a:pt x="788670" y="194310"/>
                  <a:pt x="792480" y="198120"/>
                </a:cubicBezTo>
                <a:cubicBezTo>
                  <a:pt x="802057" y="226850"/>
                  <a:pt x="788025" y="192551"/>
                  <a:pt x="807720" y="217170"/>
                </a:cubicBezTo>
                <a:cubicBezTo>
                  <a:pt x="810229" y="220306"/>
                  <a:pt x="809302" y="225258"/>
                  <a:pt x="811530" y="228600"/>
                </a:cubicBezTo>
                <a:cubicBezTo>
                  <a:pt x="814519" y="233083"/>
                  <a:pt x="819150" y="236220"/>
                  <a:pt x="822960" y="240030"/>
                </a:cubicBezTo>
                <a:cubicBezTo>
                  <a:pt x="824230" y="243840"/>
                  <a:pt x="824820" y="247949"/>
                  <a:pt x="826770" y="251460"/>
                </a:cubicBezTo>
                <a:lnTo>
                  <a:pt x="849630" y="285750"/>
                </a:lnTo>
                <a:cubicBezTo>
                  <a:pt x="856503" y="296060"/>
                  <a:pt x="860036" y="300335"/>
                  <a:pt x="864870" y="312420"/>
                </a:cubicBezTo>
                <a:cubicBezTo>
                  <a:pt x="867853" y="319878"/>
                  <a:pt x="869950" y="327660"/>
                  <a:pt x="872490" y="335280"/>
                </a:cubicBezTo>
                <a:lnTo>
                  <a:pt x="876300" y="346710"/>
                </a:lnTo>
                <a:lnTo>
                  <a:pt x="880110" y="358140"/>
                </a:lnTo>
                <a:lnTo>
                  <a:pt x="883920" y="42291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CB66403-7AFD-4A23-AA00-74EF527BF556}"/>
                  </a:ext>
                </a:extLst>
              </p:cNvPr>
              <p:cNvSpPr/>
              <p:nvPr/>
            </p:nvSpPr>
            <p:spPr>
              <a:xfrm>
                <a:off x="2394431" y="2504936"/>
                <a:ext cx="4413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CB66403-7AFD-4A23-AA00-74EF527BF5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431" y="2504936"/>
                <a:ext cx="44133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97673F6-0670-4C39-9D51-26FC8D984789}"/>
                  </a:ext>
                </a:extLst>
              </p:cNvPr>
              <p:cNvSpPr/>
              <p:nvPr/>
            </p:nvSpPr>
            <p:spPr>
              <a:xfrm>
                <a:off x="6096000" y="1195596"/>
                <a:ext cx="1009764" cy="658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subHide m:val="on"/>
                          <m:supHide m:val="on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𝑟𝑑𝑙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97673F6-0670-4C39-9D51-26FC8D984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95596"/>
                <a:ext cx="1009764" cy="6587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7D0F012-A8FD-4006-A5AF-CD6A44D093AE}"/>
                  </a:ext>
                </a:extLst>
              </p:cNvPr>
              <p:cNvSpPr/>
              <p:nvPr/>
            </p:nvSpPr>
            <p:spPr>
              <a:xfrm>
                <a:off x="5552680" y="1919284"/>
                <a:ext cx="3858300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ad>
                        <m:radPr>
                          <m:degHide m:val="on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7D0F012-A8FD-4006-A5AF-CD6A44D09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680" y="1919284"/>
                <a:ext cx="3858300" cy="9106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47B54D4-3663-45FB-A4BA-A009D89AB51B}"/>
                  </a:ext>
                </a:extLst>
              </p:cNvPr>
              <p:cNvSpPr/>
              <p:nvPr/>
            </p:nvSpPr>
            <p:spPr>
              <a:xfrm>
                <a:off x="5826153" y="2997471"/>
                <a:ext cx="2957348" cy="720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  <m: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47B54D4-3663-45FB-A4BA-A009D89AB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153" y="2997471"/>
                <a:ext cx="2957348" cy="7203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861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3F3A43E1-A953-4B4F-A90D-FA30B77EDA2E}"/>
              </a:ext>
            </a:extLst>
          </p:cNvPr>
          <p:cNvCxnSpPr>
            <a:cxnSpLocks/>
          </p:cNvCxnSpPr>
          <p:nvPr/>
        </p:nvCxnSpPr>
        <p:spPr>
          <a:xfrm>
            <a:off x="1074398" y="3293364"/>
            <a:ext cx="2980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99EEAB46-A883-4FC3-AFC6-68FF6B9BDDEB}"/>
              </a:ext>
            </a:extLst>
          </p:cNvPr>
          <p:cNvCxnSpPr>
            <a:cxnSpLocks/>
          </p:cNvCxnSpPr>
          <p:nvPr/>
        </p:nvCxnSpPr>
        <p:spPr>
          <a:xfrm flipV="1">
            <a:off x="2427710" y="2101596"/>
            <a:ext cx="0" cy="2383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橢圓 5">
            <a:extLst>
              <a:ext uri="{FF2B5EF4-FFF2-40B4-BE49-F238E27FC236}">
                <a16:creationId xmlns:a16="http://schemas.microsoft.com/office/drawing/2014/main" id="{AA891556-83B6-4795-B345-309DBE2108CB}"/>
              </a:ext>
            </a:extLst>
          </p:cNvPr>
          <p:cNvSpPr/>
          <p:nvPr/>
        </p:nvSpPr>
        <p:spPr>
          <a:xfrm>
            <a:off x="1997944" y="2863598"/>
            <a:ext cx="859532" cy="8595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B99B4C4-64BA-4BD4-806C-3DE972905B07}"/>
                  </a:ext>
                </a:extLst>
              </p:cNvPr>
              <p:cNvSpPr/>
              <p:nvPr/>
            </p:nvSpPr>
            <p:spPr>
              <a:xfrm>
                <a:off x="4117123" y="3108698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B99B4C4-64BA-4BD4-806C-3DE972905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123" y="3108698"/>
                <a:ext cx="36798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656C73C-2425-4846-AEB4-3633AD9BFEDF}"/>
                  </a:ext>
                </a:extLst>
              </p:cNvPr>
              <p:cNvSpPr/>
              <p:nvPr/>
            </p:nvSpPr>
            <p:spPr>
              <a:xfrm>
                <a:off x="2243717" y="1732264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kern="10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656C73C-2425-4846-AEB4-3633AD9BF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717" y="1732264"/>
                <a:ext cx="371384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DAC02729-05B8-4677-A92F-DD984C66C4D8}"/>
              </a:ext>
            </a:extLst>
          </p:cNvPr>
          <p:cNvCxnSpPr/>
          <p:nvPr/>
        </p:nvCxnSpPr>
        <p:spPr>
          <a:xfrm>
            <a:off x="1118183" y="2863598"/>
            <a:ext cx="28933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032909A-3896-46CD-ACAC-A4C15DB99D39}"/>
              </a:ext>
            </a:extLst>
          </p:cNvPr>
          <p:cNvCxnSpPr/>
          <p:nvPr/>
        </p:nvCxnSpPr>
        <p:spPr>
          <a:xfrm>
            <a:off x="1074398" y="3723130"/>
            <a:ext cx="28933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EAA23A0-E623-4F4E-9BBC-8B9FF5A3CAF4}"/>
                  </a:ext>
                </a:extLst>
              </p:cNvPr>
              <p:cNvSpPr/>
              <p:nvPr/>
            </p:nvSpPr>
            <p:spPr>
              <a:xfrm>
                <a:off x="4100357" y="2678932"/>
                <a:ext cx="786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EAA23A0-E623-4F4E-9BBC-8B9FF5A3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357" y="2678932"/>
                <a:ext cx="786818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1BC6F7C-1453-4248-A014-76FCB077218A}"/>
                  </a:ext>
                </a:extLst>
              </p:cNvPr>
              <p:cNvSpPr/>
              <p:nvPr/>
            </p:nvSpPr>
            <p:spPr>
              <a:xfrm>
                <a:off x="4074883" y="3538464"/>
                <a:ext cx="8637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1BC6F7C-1453-4248-A014-76FCB07721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883" y="3538464"/>
                <a:ext cx="863763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號: 弧形上彎 12">
            <a:extLst>
              <a:ext uri="{FF2B5EF4-FFF2-40B4-BE49-F238E27FC236}">
                <a16:creationId xmlns:a16="http://schemas.microsoft.com/office/drawing/2014/main" id="{BE3DB132-63B1-4EE5-B582-521120BECEBD}"/>
              </a:ext>
            </a:extLst>
          </p:cNvPr>
          <p:cNvSpPr/>
          <p:nvPr/>
        </p:nvSpPr>
        <p:spPr>
          <a:xfrm>
            <a:off x="3067790" y="2799590"/>
            <a:ext cx="219443" cy="18287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E6BA7CE-B9B6-4D91-B181-5EFCE93A2AFD}"/>
                  </a:ext>
                </a:extLst>
              </p:cNvPr>
              <p:cNvSpPr/>
              <p:nvPr/>
            </p:nvSpPr>
            <p:spPr>
              <a:xfrm>
                <a:off x="2389109" y="3277608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E6BA7CE-B9B6-4D91-B181-5EFCE93A2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109" y="3277608"/>
                <a:ext cx="44666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E7CCF50E-A38E-4421-942E-7F7A954F57CA}"/>
              </a:ext>
            </a:extLst>
          </p:cNvPr>
          <p:cNvSpPr/>
          <p:nvPr/>
        </p:nvSpPr>
        <p:spPr>
          <a:xfrm>
            <a:off x="1999466" y="2865120"/>
            <a:ext cx="883920" cy="422910"/>
          </a:xfrm>
          <a:custGeom>
            <a:avLst/>
            <a:gdLst>
              <a:gd name="connsiteX0" fmla="*/ 0 w 883920"/>
              <a:gd name="connsiteY0" fmla="*/ 422910 h 422910"/>
              <a:gd name="connsiteX1" fmla="*/ 3810 w 883920"/>
              <a:gd name="connsiteY1" fmla="*/ 384810 h 422910"/>
              <a:gd name="connsiteX2" fmla="*/ 7620 w 883920"/>
              <a:gd name="connsiteY2" fmla="*/ 373380 h 422910"/>
              <a:gd name="connsiteX3" fmla="*/ 15240 w 883920"/>
              <a:gd name="connsiteY3" fmla="*/ 304800 h 422910"/>
              <a:gd name="connsiteX4" fmla="*/ 19050 w 883920"/>
              <a:gd name="connsiteY4" fmla="*/ 293370 h 422910"/>
              <a:gd name="connsiteX5" fmla="*/ 26670 w 883920"/>
              <a:gd name="connsiteY5" fmla="*/ 281940 h 422910"/>
              <a:gd name="connsiteX6" fmla="*/ 30480 w 883920"/>
              <a:gd name="connsiteY6" fmla="*/ 270510 h 422910"/>
              <a:gd name="connsiteX7" fmla="*/ 34290 w 883920"/>
              <a:gd name="connsiteY7" fmla="*/ 255270 h 422910"/>
              <a:gd name="connsiteX8" fmla="*/ 49530 w 883920"/>
              <a:gd name="connsiteY8" fmla="*/ 232410 h 422910"/>
              <a:gd name="connsiteX9" fmla="*/ 60960 w 883920"/>
              <a:gd name="connsiteY9" fmla="*/ 205740 h 422910"/>
              <a:gd name="connsiteX10" fmla="*/ 68580 w 883920"/>
              <a:gd name="connsiteY10" fmla="*/ 179070 h 422910"/>
              <a:gd name="connsiteX11" fmla="*/ 76200 w 883920"/>
              <a:gd name="connsiteY11" fmla="*/ 167640 h 422910"/>
              <a:gd name="connsiteX12" fmla="*/ 102870 w 883920"/>
              <a:gd name="connsiteY12" fmla="*/ 152400 h 422910"/>
              <a:gd name="connsiteX13" fmla="*/ 121920 w 883920"/>
              <a:gd name="connsiteY13" fmla="*/ 129540 h 422910"/>
              <a:gd name="connsiteX14" fmla="*/ 133350 w 883920"/>
              <a:gd name="connsiteY14" fmla="*/ 121920 h 422910"/>
              <a:gd name="connsiteX15" fmla="*/ 137160 w 883920"/>
              <a:gd name="connsiteY15" fmla="*/ 110490 h 422910"/>
              <a:gd name="connsiteX16" fmla="*/ 156210 w 883920"/>
              <a:gd name="connsiteY16" fmla="*/ 87630 h 422910"/>
              <a:gd name="connsiteX17" fmla="*/ 167640 w 883920"/>
              <a:gd name="connsiteY17" fmla="*/ 83820 h 422910"/>
              <a:gd name="connsiteX18" fmla="*/ 179070 w 883920"/>
              <a:gd name="connsiteY18" fmla="*/ 72390 h 422910"/>
              <a:gd name="connsiteX19" fmla="*/ 194310 w 883920"/>
              <a:gd name="connsiteY19" fmla="*/ 68580 h 422910"/>
              <a:gd name="connsiteX20" fmla="*/ 232410 w 883920"/>
              <a:gd name="connsiteY20" fmla="*/ 60960 h 422910"/>
              <a:gd name="connsiteX21" fmla="*/ 255270 w 883920"/>
              <a:gd name="connsiteY21" fmla="*/ 53340 h 422910"/>
              <a:gd name="connsiteX22" fmla="*/ 274320 w 883920"/>
              <a:gd name="connsiteY22" fmla="*/ 38100 h 422910"/>
              <a:gd name="connsiteX23" fmla="*/ 281940 w 883920"/>
              <a:gd name="connsiteY23" fmla="*/ 26670 h 422910"/>
              <a:gd name="connsiteX24" fmla="*/ 293370 w 883920"/>
              <a:gd name="connsiteY24" fmla="*/ 22860 h 422910"/>
              <a:gd name="connsiteX25" fmla="*/ 304800 w 883920"/>
              <a:gd name="connsiteY25" fmla="*/ 15240 h 422910"/>
              <a:gd name="connsiteX26" fmla="*/ 335280 w 883920"/>
              <a:gd name="connsiteY26" fmla="*/ 7620 h 422910"/>
              <a:gd name="connsiteX27" fmla="*/ 365760 w 883920"/>
              <a:gd name="connsiteY27" fmla="*/ 0 h 422910"/>
              <a:gd name="connsiteX28" fmla="*/ 461010 w 883920"/>
              <a:gd name="connsiteY28" fmla="*/ 3810 h 422910"/>
              <a:gd name="connsiteX29" fmla="*/ 487680 w 883920"/>
              <a:gd name="connsiteY29" fmla="*/ 11430 h 422910"/>
              <a:gd name="connsiteX30" fmla="*/ 518160 w 883920"/>
              <a:gd name="connsiteY30" fmla="*/ 15240 h 422910"/>
              <a:gd name="connsiteX31" fmla="*/ 548640 w 883920"/>
              <a:gd name="connsiteY31" fmla="*/ 22860 h 422910"/>
              <a:gd name="connsiteX32" fmla="*/ 575310 w 883920"/>
              <a:gd name="connsiteY32" fmla="*/ 34290 h 422910"/>
              <a:gd name="connsiteX33" fmla="*/ 598170 w 883920"/>
              <a:gd name="connsiteY33" fmla="*/ 49530 h 422910"/>
              <a:gd name="connsiteX34" fmla="*/ 624840 w 883920"/>
              <a:gd name="connsiteY34" fmla="*/ 72390 h 422910"/>
              <a:gd name="connsiteX35" fmla="*/ 651510 w 883920"/>
              <a:gd name="connsiteY35" fmla="*/ 83820 h 422910"/>
              <a:gd name="connsiteX36" fmla="*/ 662940 w 883920"/>
              <a:gd name="connsiteY36" fmla="*/ 95250 h 422910"/>
              <a:gd name="connsiteX37" fmla="*/ 674370 w 883920"/>
              <a:gd name="connsiteY37" fmla="*/ 99060 h 422910"/>
              <a:gd name="connsiteX38" fmla="*/ 689610 w 883920"/>
              <a:gd name="connsiteY38" fmla="*/ 106680 h 422910"/>
              <a:gd name="connsiteX39" fmla="*/ 727710 w 883920"/>
              <a:gd name="connsiteY39" fmla="*/ 118110 h 422910"/>
              <a:gd name="connsiteX40" fmla="*/ 739140 w 883920"/>
              <a:gd name="connsiteY40" fmla="*/ 125730 h 422910"/>
              <a:gd name="connsiteX41" fmla="*/ 754380 w 883920"/>
              <a:gd name="connsiteY41" fmla="*/ 148590 h 422910"/>
              <a:gd name="connsiteX42" fmla="*/ 769620 w 883920"/>
              <a:gd name="connsiteY42" fmla="*/ 160020 h 422910"/>
              <a:gd name="connsiteX43" fmla="*/ 781050 w 883920"/>
              <a:gd name="connsiteY43" fmla="*/ 186690 h 422910"/>
              <a:gd name="connsiteX44" fmla="*/ 792480 w 883920"/>
              <a:gd name="connsiteY44" fmla="*/ 198120 h 422910"/>
              <a:gd name="connsiteX45" fmla="*/ 807720 w 883920"/>
              <a:gd name="connsiteY45" fmla="*/ 217170 h 422910"/>
              <a:gd name="connsiteX46" fmla="*/ 811530 w 883920"/>
              <a:gd name="connsiteY46" fmla="*/ 228600 h 422910"/>
              <a:gd name="connsiteX47" fmla="*/ 822960 w 883920"/>
              <a:gd name="connsiteY47" fmla="*/ 240030 h 422910"/>
              <a:gd name="connsiteX48" fmla="*/ 826770 w 883920"/>
              <a:gd name="connsiteY48" fmla="*/ 251460 h 422910"/>
              <a:gd name="connsiteX49" fmla="*/ 849630 w 883920"/>
              <a:gd name="connsiteY49" fmla="*/ 285750 h 422910"/>
              <a:gd name="connsiteX50" fmla="*/ 864870 w 883920"/>
              <a:gd name="connsiteY50" fmla="*/ 312420 h 422910"/>
              <a:gd name="connsiteX51" fmla="*/ 872490 w 883920"/>
              <a:gd name="connsiteY51" fmla="*/ 335280 h 422910"/>
              <a:gd name="connsiteX52" fmla="*/ 876300 w 883920"/>
              <a:gd name="connsiteY52" fmla="*/ 346710 h 422910"/>
              <a:gd name="connsiteX53" fmla="*/ 880110 w 883920"/>
              <a:gd name="connsiteY53" fmla="*/ 358140 h 422910"/>
              <a:gd name="connsiteX54" fmla="*/ 883920 w 883920"/>
              <a:gd name="connsiteY54" fmla="*/ 422910 h 42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883920" h="422910">
                <a:moveTo>
                  <a:pt x="0" y="422910"/>
                </a:moveTo>
                <a:cubicBezTo>
                  <a:pt x="1270" y="410210"/>
                  <a:pt x="1869" y="397425"/>
                  <a:pt x="3810" y="384810"/>
                </a:cubicBezTo>
                <a:cubicBezTo>
                  <a:pt x="4421" y="380841"/>
                  <a:pt x="7151" y="377369"/>
                  <a:pt x="7620" y="373380"/>
                </a:cubicBezTo>
                <a:cubicBezTo>
                  <a:pt x="13636" y="322246"/>
                  <a:pt x="6568" y="335151"/>
                  <a:pt x="15240" y="304800"/>
                </a:cubicBezTo>
                <a:cubicBezTo>
                  <a:pt x="16343" y="300938"/>
                  <a:pt x="17254" y="296962"/>
                  <a:pt x="19050" y="293370"/>
                </a:cubicBezTo>
                <a:cubicBezTo>
                  <a:pt x="21098" y="289274"/>
                  <a:pt x="24622" y="286036"/>
                  <a:pt x="26670" y="281940"/>
                </a:cubicBezTo>
                <a:cubicBezTo>
                  <a:pt x="28466" y="278348"/>
                  <a:pt x="29377" y="274372"/>
                  <a:pt x="30480" y="270510"/>
                </a:cubicBezTo>
                <a:cubicBezTo>
                  <a:pt x="31919" y="265475"/>
                  <a:pt x="31948" y="259954"/>
                  <a:pt x="34290" y="255270"/>
                </a:cubicBezTo>
                <a:cubicBezTo>
                  <a:pt x="38386" y="247079"/>
                  <a:pt x="49530" y="232410"/>
                  <a:pt x="49530" y="232410"/>
                </a:cubicBezTo>
                <a:cubicBezTo>
                  <a:pt x="57459" y="200692"/>
                  <a:pt x="47804" y="232052"/>
                  <a:pt x="60960" y="205740"/>
                </a:cubicBezTo>
                <a:cubicBezTo>
                  <a:pt x="68374" y="190912"/>
                  <a:pt x="61256" y="196160"/>
                  <a:pt x="68580" y="179070"/>
                </a:cubicBezTo>
                <a:cubicBezTo>
                  <a:pt x="70384" y="174861"/>
                  <a:pt x="72962" y="170878"/>
                  <a:pt x="76200" y="167640"/>
                </a:cubicBezTo>
                <a:cubicBezTo>
                  <a:pt x="85199" y="158641"/>
                  <a:pt x="92411" y="159871"/>
                  <a:pt x="102870" y="152400"/>
                </a:cubicBezTo>
                <a:cubicBezTo>
                  <a:pt x="124716" y="136796"/>
                  <a:pt x="105211" y="146249"/>
                  <a:pt x="121920" y="129540"/>
                </a:cubicBezTo>
                <a:cubicBezTo>
                  <a:pt x="125158" y="126302"/>
                  <a:pt x="129540" y="124460"/>
                  <a:pt x="133350" y="121920"/>
                </a:cubicBezTo>
                <a:cubicBezTo>
                  <a:pt x="134620" y="118110"/>
                  <a:pt x="135364" y="114082"/>
                  <a:pt x="137160" y="110490"/>
                </a:cubicBezTo>
                <a:cubicBezTo>
                  <a:pt x="140674" y="103462"/>
                  <a:pt x="149890" y="91843"/>
                  <a:pt x="156210" y="87630"/>
                </a:cubicBezTo>
                <a:cubicBezTo>
                  <a:pt x="159552" y="85402"/>
                  <a:pt x="163830" y="85090"/>
                  <a:pt x="167640" y="83820"/>
                </a:cubicBezTo>
                <a:cubicBezTo>
                  <a:pt x="171450" y="80010"/>
                  <a:pt x="174392" y="75063"/>
                  <a:pt x="179070" y="72390"/>
                </a:cubicBezTo>
                <a:cubicBezTo>
                  <a:pt x="183616" y="69792"/>
                  <a:pt x="189190" y="69677"/>
                  <a:pt x="194310" y="68580"/>
                </a:cubicBezTo>
                <a:cubicBezTo>
                  <a:pt x="206974" y="65866"/>
                  <a:pt x="220123" y="65056"/>
                  <a:pt x="232410" y="60960"/>
                </a:cubicBezTo>
                <a:lnTo>
                  <a:pt x="255270" y="53340"/>
                </a:lnTo>
                <a:cubicBezTo>
                  <a:pt x="277108" y="20583"/>
                  <a:pt x="248030" y="59132"/>
                  <a:pt x="274320" y="38100"/>
                </a:cubicBezTo>
                <a:cubicBezTo>
                  <a:pt x="277896" y="35239"/>
                  <a:pt x="278364" y="29531"/>
                  <a:pt x="281940" y="26670"/>
                </a:cubicBezTo>
                <a:cubicBezTo>
                  <a:pt x="285076" y="24161"/>
                  <a:pt x="289778" y="24656"/>
                  <a:pt x="293370" y="22860"/>
                </a:cubicBezTo>
                <a:cubicBezTo>
                  <a:pt x="297466" y="20812"/>
                  <a:pt x="300497" y="16805"/>
                  <a:pt x="304800" y="15240"/>
                </a:cubicBezTo>
                <a:cubicBezTo>
                  <a:pt x="314642" y="11661"/>
                  <a:pt x="325345" y="10932"/>
                  <a:pt x="335280" y="7620"/>
                </a:cubicBezTo>
                <a:cubicBezTo>
                  <a:pt x="352853" y="1762"/>
                  <a:pt x="342772" y="4598"/>
                  <a:pt x="365760" y="0"/>
                </a:cubicBezTo>
                <a:cubicBezTo>
                  <a:pt x="397510" y="1270"/>
                  <a:pt x="429310" y="1624"/>
                  <a:pt x="461010" y="3810"/>
                </a:cubicBezTo>
                <a:cubicBezTo>
                  <a:pt x="478153" y="4992"/>
                  <a:pt x="472811" y="8727"/>
                  <a:pt x="487680" y="11430"/>
                </a:cubicBezTo>
                <a:cubicBezTo>
                  <a:pt x="497754" y="13262"/>
                  <a:pt x="508000" y="13970"/>
                  <a:pt x="518160" y="15240"/>
                </a:cubicBezTo>
                <a:cubicBezTo>
                  <a:pt x="544287" y="23949"/>
                  <a:pt x="511859" y="13665"/>
                  <a:pt x="548640" y="22860"/>
                </a:cubicBezTo>
                <a:cubicBezTo>
                  <a:pt x="557649" y="25112"/>
                  <a:pt x="567521" y="29617"/>
                  <a:pt x="575310" y="34290"/>
                </a:cubicBezTo>
                <a:cubicBezTo>
                  <a:pt x="583163" y="39002"/>
                  <a:pt x="591694" y="43054"/>
                  <a:pt x="598170" y="49530"/>
                </a:cubicBezTo>
                <a:cubicBezTo>
                  <a:pt x="608560" y="59920"/>
                  <a:pt x="611806" y="64244"/>
                  <a:pt x="624840" y="72390"/>
                </a:cubicBezTo>
                <a:cubicBezTo>
                  <a:pt x="635601" y="79116"/>
                  <a:pt x="640399" y="80116"/>
                  <a:pt x="651510" y="83820"/>
                </a:cubicBezTo>
                <a:cubicBezTo>
                  <a:pt x="655320" y="87630"/>
                  <a:pt x="658457" y="92261"/>
                  <a:pt x="662940" y="95250"/>
                </a:cubicBezTo>
                <a:cubicBezTo>
                  <a:pt x="666282" y="97478"/>
                  <a:pt x="670679" y="97478"/>
                  <a:pt x="674370" y="99060"/>
                </a:cubicBezTo>
                <a:cubicBezTo>
                  <a:pt x="679590" y="101297"/>
                  <a:pt x="684337" y="104571"/>
                  <a:pt x="689610" y="106680"/>
                </a:cubicBezTo>
                <a:cubicBezTo>
                  <a:pt x="705070" y="112864"/>
                  <a:pt x="712740" y="114368"/>
                  <a:pt x="727710" y="118110"/>
                </a:cubicBezTo>
                <a:cubicBezTo>
                  <a:pt x="731520" y="120650"/>
                  <a:pt x="736125" y="122284"/>
                  <a:pt x="739140" y="125730"/>
                </a:cubicBezTo>
                <a:cubicBezTo>
                  <a:pt x="745171" y="132622"/>
                  <a:pt x="747054" y="143095"/>
                  <a:pt x="754380" y="148590"/>
                </a:cubicBezTo>
                <a:lnTo>
                  <a:pt x="769620" y="160020"/>
                </a:lnTo>
                <a:cubicBezTo>
                  <a:pt x="772729" y="169348"/>
                  <a:pt x="775165" y="178451"/>
                  <a:pt x="781050" y="186690"/>
                </a:cubicBezTo>
                <a:cubicBezTo>
                  <a:pt x="784182" y="191075"/>
                  <a:pt x="788670" y="194310"/>
                  <a:pt x="792480" y="198120"/>
                </a:cubicBezTo>
                <a:cubicBezTo>
                  <a:pt x="802057" y="226850"/>
                  <a:pt x="788025" y="192551"/>
                  <a:pt x="807720" y="217170"/>
                </a:cubicBezTo>
                <a:cubicBezTo>
                  <a:pt x="810229" y="220306"/>
                  <a:pt x="809302" y="225258"/>
                  <a:pt x="811530" y="228600"/>
                </a:cubicBezTo>
                <a:cubicBezTo>
                  <a:pt x="814519" y="233083"/>
                  <a:pt x="819150" y="236220"/>
                  <a:pt x="822960" y="240030"/>
                </a:cubicBezTo>
                <a:cubicBezTo>
                  <a:pt x="824230" y="243840"/>
                  <a:pt x="824820" y="247949"/>
                  <a:pt x="826770" y="251460"/>
                </a:cubicBezTo>
                <a:lnTo>
                  <a:pt x="849630" y="285750"/>
                </a:lnTo>
                <a:cubicBezTo>
                  <a:pt x="856503" y="296060"/>
                  <a:pt x="860036" y="300335"/>
                  <a:pt x="864870" y="312420"/>
                </a:cubicBezTo>
                <a:cubicBezTo>
                  <a:pt x="867853" y="319878"/>
                  <a:pt x="869950" y="327660"/>
                  <a:pt x="872490" y="335280"/>
                </a:cubicBezTo>
                <a:lnTo>
                  <a:pt x="876300" y="346710"/>
                </a:lnTo>
                <a:lnTo>
                  <a:pt x="880110" y="358140"/>
                </a:lnTo>
                <a:lnTo>
                  <a:pt x="883920" y="422910"/>
                </a:lnTo>
              </a:path>
            </a:pathLst>
          </a:cu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602EDFA7-8C39-42C4-9035-5E7F93813EDE}"/>
              </a:ext>
            </a:extLst>
          </p:cNvPr>
          <p:cNvSpPr/>
          <p:nvPr/>
        </p:nvSpPr>
        <p:spPr>
          <a:xfrm rot="10800000">
            <a:off x="1985750" y="3294885"/>
            <a:ext cx="883920" cy="422910"/>
          </a:xfrm>
          <a:custGeom>
            <a:avLst/>
            <a:gdLst>
              <a:gd name="connsiteX0" fmla="*/ 0 w 883920"/>
              <a:gd name="connsiteY0" fmla="*/ 422910 h 422910"/>
              <a:gd name="connsiteX1" fmla="*/ 3810 w 883920"/>
              <a:gd name="connsiteY1" fmla="*/ 384810 h 422910"/>
              <a:gd name="connsiteX2" fmla="*/ 7620 w 883920"/>
              <a:gd name="connsiteY2" fmla="*/ 373380 h 422910"/>
              <a:gd name="connsiteX3" fmla="*/ 15240 w 883920"/>
              <a:gd name="connsiteY3" fmla="*/ 304800 h 422910"/>
              <a:gd name="connsiteX4" fmla="*/ 19050 w 883920"/>
              <a:gd name="connsiteY4" fmla="*/ 293370 h 422910"/>
              <a:gd name="connsiteX5" fmla="*/ 26670 w 883920"/>
              <a:gd name="connsiteY5" fmla="*/ 281940 h 422910"/>
              <a:gd name="connsiteX6" fmla="*/ 30480 w 883920"/>
              <a:gd name="connsiteY6" fmla="*/ 270510 h 422910"/>
              <a:gd name="connsiteX7" fmla="*/ 34290 w 883920"/>
              <a:gd name="connsiteY7" fmla="*/ 255270 h 422910"/>
              <a:gd name="connsiteX8" fmla="*/ 49530 w 883920"/>
              <a:gd name="connsiteY8" fmla="*/ 232410 h 422910"/>
              <a:gd name="connsiteX9" fmla="*/ 60960 w 883920"/>
              <a:gd name="connsiteY9" fmla="*/ 205740 h 422910"/>
              <a:gd name="connsiteX10" fmla="*/ 68580 w 883920"/>
              <a:gd name="connsiteY10" fmla="*/ 179070 h 422910"/>
              <a:gd name="connsiteX11" fmla="*/ 76200 w 883920"/>
              <a:gd name="connsiteY11" fmla="*/ 167640 h 422910"/>
              <a:gd name="connsiteX12" fmla="*/ 102870 w 883920"/>
              <a:gd name="connsiteY12" fmla="*/ 152400 h 422910"/>
              <a:gd name="connsiteX13" fmla="*/ 121920 w 883920"/>
              <a:gd name="connsiteY13" fmla="*/ 129540 h 422910"/>
              <a:gd name="connsiteX14" fmla="*/ 133350 w 883920"/>
              <a:gd name="connsiteY14" fmla="*/ 121920 h 422910"/>
              <a:gd name="connsiteX15" fmla="*/ 137160 w 883920"/>
              <a:gd name="connsiteY15" fmla="*/ 110490 h 422910"/>
              <a:gd name="connsiteX16" fmla="*/ 156210 w 883920"/>
              <a:gd name="connsiteY16" fmla="*/ 87630 h 422910"/>
              <a:gd name="connsiteX17" fmla="*/ 167640 w 883920"/>
              <a:gd name="connsiteY17" fmla="*/ 83820 h 422910"/>
              <a:gd name="connsiteX18" fmla="*/ 179070 w 883920"/>
              <a:gd name="connsiteY18" fmla="*/ 72390 h 422910"/>
              <a:gd name="connsiteX19" fmla="*/ 194310 w 883920"/>
              <a:gd name="connsiteY19" fmla="*/ 68580 h 422910"/>
              <a:gd name="connsiteX20" fmla="*/ 232410 w 883920"/>
              <a:gd name="connsiteY20" fmla="*/ 60960 h 422910"/>
              <a:gd name="connsiteX21" fmla="*/ 255270 w 883920"/>
              <a:gd name="connsiteY21" fmla="*/ 53340 h 422910"/>
              <a:gd name="connsiteX22" fmla="*/ 274320 w 883920"/>
              <a:gd name="connsiteY22" fmla="*/ 38100 h 422910"/>
              <a:gd name="connsiteX23" fmla="*/ 281940 w 883920"/>
              <a:gd name="connsiteY23" fmla="*/ 26670 h 422910"/>
              <a:gd name="connsiteX24" fmla="*/ 293370 w 883920"/>
              <a:gd name="connsiteY24" fmla="*/ 22860 h 422910"/>
              <a:gd name="connsiteX25" fmla="*/ 304800 w 883920"/>
              <a:gd name="connsiteY25" fmla="*/ 15240 h 422910"/>
              <a:gd name="connsiteX26" fmla="*/ 335280 w 883920"/>
              <a:gd name="connsiteY26" fmla="*/ 7620 h 422910"/>
              <a:gd name="connsiteX27" fmla="*/ 365760 w 883920"/>
              <a:gd name="connsiteY27" fmla="*/ 0 h 422910"/>
              <a:gd name="connsiteX28" fmla="*/ 461010 w 883920"/>
              <a:gd name="connsiteY28" fmla="*/ 3810 h 422910"/>
              <a:gd name="connsiteX29" fmla="*/ 487680 w 883920"/>
              <a:gd name="connsiteY29" fmla="*/ 11430 h 422910"/>
              <a:gd name="connsiteX30" fmla="*/ 518160 w 883920"/>
              <a:gd name="connsiteY30" fmla="*/ 15240 h 422910"/>
              <a:gd name="connsiteX31" fmla="*/ 548640 w 883920"/>
              <a:gd name="connsiteY31" fmla="*/ 22860 h 422910"/>
              <a:gd name="connsiteX32" fmla="*/ 575310 w 883920"/>
              <a:gd name="connsiteY32" fmla="*/ 34290 h 422910"/>
              <a:gd name="connsiteX33" fmla="*/ 598170 w 883920"/>
              <a:gd name="connsiteY33" fmla="*/ 49530 h 422910"/>
              <a:gd name="connsiteX34" fmla="*/ 624840 w 883920"/>
              <a:gd name="connsiteY34" fmla="*/ 72390 h 422910"/>
              <a:gd name="connsiteX35" fmla="*/ 651510 w 883920"/>
              <a:gd name="connsiteY35" fmla="*/ 83820 h 422910"/>
              <a:gd name="connsiteX36" fmla="*/ 662940 w 883920"/>
              <a:gd name="connsiteY36" fmla="*/ 95250 h 422910"/>
              <a:gd name="connsiteX37" fmla="*/ 674370 w 883920"/>
              <a:gd name="connsiteY37" fmla="*/ 99060 h 422910"/>
              <a:gd name="connsiteX38" fmla="*/ 689610 w 883920"/>
              <a:gd name="connsiteY38" fmla="*/ 106680 h 422910"/>
              <a:gd name="connsiteX39" fmla="*/ 727710 w 883920"/>
              <a:gd name="connsiteY39" fmla="*/ 118110 h 422910"/>
              <a:gd name="connsiteX40" fmla="*/ 739140 w 883920"/>
              <a:gd name="connsiteY40" fmla="*/ 125730 h 422910"/>
              <a:gd name="connsiteX41" fmla="*/ 754380 w 883920"/>
              <a:gd name="connsiteY41" fmla="*/ 148590 h 422910"/>
              <a:gd name="connsiteX42" fmla="*/ 769620 w 883920"/>
              <a:gd name="connsiteY42" fmla="*/ 160020 h 422910"/>
              <a:gd name="connsiteX43" fmla="*/ 781050 w 883920"/>
              <a:gd name="connsiteY43" fmla="*/ 186690 h 422910"/>
              <a:gd name="connsiteX44" fmla="*/ 792480 w 883920"/>
              <a:gd name="connsiteY44" fmla="*/ 198120 h 422910"/>
              <a:gd name="connsiteX45" fmla="*/ 807720 w 883920"/>
              <a:gd name="connsiteY45" fmla="*/ 217170 h 422910"/>
              <a:gd name="connsiteX46" fmla="*/ 811530 w 883920"/>
              <a:gd name="connsiteY46" fmla="*/ 228600 h 422910"/>
              <a:gd name="connsiteX47" fmla="*/ 822960 w 883920"/>
              <a:gd name="connsiteY47" fmla="*/ 240030 h 422910"/>
              <a:gd name="connsiteX48" fmla="*/ 826770 w 883920"/>
              <a:gd name="connsiteY48" fmla="*/ 251460 h 422910"/>
              <a:gd name="connsiteX49" fmla="*/ 849630 w 883920"/>
              <a:gd name="connsiteY49" fmla="*/ 285750 h 422910"/>
              <a:gd name="connsiteX50" fmla="*/ 864870 w 883920"/>
              <a:gd name="connsiteY50" fmla="*/ 312420 h 422910"/>
              <a:gd name="connsiteX51" fmla="*/ 872490 w 883920"/>
              <a:gd name="connsiteY51" fmla="*/ 335280 h 422910"/>
              <a:gd name="connsiteX52" fmla="*/ 876300 w 883920"/>
              <a:gd name="connsiteY52" fmla="*/ 346710 h 422910"/>
              <a:gd name="connsiteX53" fmla="*/ 880110 w 883920"/>
              <a:gd name="connsiteY53" fmla="*/ 358140 h 422910"/>
              <a:gd name="connsiteX54" fmla="*/ 883920 w 883920"/>
              <a:gd name="connsiteY54" fmla="*/ 422910 h 42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883920" h="422910">
                <a:moveTo>
                  <a:pt x="0" y="422910"/>
                </a:moveTo>
                <a:cubicBezTo>
                  <a:pt x="1270" y="410210"/>
                  <a:pt x="1869" y="397425"/>
                  <a:pt x="3810" y="384810"/>
                </a:cubicBezTo>
                <a:cubicBezTo>
                  <a:pt x="4421" y="380841"/>
                  <a:pt x="7151" y="377369"/>
                  <a:pt x="7620" y="373380"/>
                </a:cubicBezTo>
                <a:cubicBezTo>
                  <a:pt x="13636" y="322246"/>
                  <a:pt x="6568" y="335151"/>
                  <a:pt x="15240" y="304800"/>
                </a:cubicBezTo>
                <a:cubicBezTo>
                  <a:pt x="16343" y="300938"/>
                  <a:pt x="17254" y="296962"/>
                  <a:pt x="19050" y="293370"/>
                </a:cubicBezTo>
                <a:cubicBezTo>
                  <a:pt x="21098" y="289274"/>
                  <a:pt x="24622" y="286036"/>
                  <a:pt x="26670" y="281940"/>
                </a:cubicBezTo>
                <a:cubicBezTo>
                  <a:pt x="28466" y="278348"/>
                  <a:pt x="29377" y="274372"/>
                  <a:pt x="30480" y="270510"/>
                </a:cubicBezTo>
                <a:cubicBezTo>
                  <a:pt x="31919" y="265475"/>
                  <a:pt x="31948" y="259954"/>
                  <a:pt x="34290" y="255270"/>
                </a:cubicBezTo>
                <a:cubicBezTo>
                  <a:pt x="38386" y="247079"/>
                  <a:pt x="49530" y="232410"/>
                  <a:pt x="49530" y="232410"/>
                </a:cubicBezTo>
                <a:cubicBezTo>
                  <a:pt x="57459" y="200692"/>
                  <a:pt x="47804" y="232052"/>
                  <a:pt x="60960" y="205740"/>
                </a:cubicBezTo>
                <a:cubicBezTo>
                  <a:pt x="68374" y="190912"/>
                  <a:pt x="61256" y="196160"/>
                  <a:pt x="68580" y="179070"/>
                </a:cubicBezTo>
                <a:cubicBezTo>
                  <a:pt x="70384" y="174861"/>
                  <a:pt x="72962" y="170878"/>
                  <a:pt x="76200" y="167640"/>
                </a:cubicBezTo>
                <a:cubicBezTo>
                  <a:pt x="85199" y="158641"/>
                  <a:pt x="92411" y="159871"/>
                  <a:pt x="102870" y="152400"/>
                </a:cubicBezTo>
                <a:cubicBezTo>
                  <a:pt x="124716" y="136796"/>
                  <a:pt x="105211" y="146249"/>
                  <a:pt x="121920" y="129540"/>
                </a:cubicBezTo>
                <a:cubicBezTo>
                  <a:pt x="125158" y="126302"/>
                  <a:pt x="129540" y="124460"/>
                  <a:pt x="133350" y="121920"/>
                </a:cubicBezTo>
                <a:cubicBezTo>
                  <a:pt x="134620" y="118110"/>
                  <a:pt x="135364" y="114082"/>
                  <a:pt x="137160" y="110490"/>
                </a:cubicBezTo>
                <a:cubicBezTo>
                  <a:pt x="140674" y="103462"/>
                  <a:pt x="149890" y="91843"/>
                  <a:pt x="156210" y="87630"/>
                </a:cubicBezTo>
                <a:cubicBezTo>
                  <a:pt x="159552" y="85402"/>
                  <a:pt x="163830" y="85090"/>
                  <a:pt x="167640" y="83820"/>
                </a:cubicBezTo>
                <a:cubicBezTo>
                  <a:pt x="171450" y="80010"/>
                  <a:pt x="174392" y="75063"/>
                  <a:pt x="179070" y="72390"/>
                </a:cubicBezTo>
                <a:cubicBezTo>
                  <a:pt x="183616" y="69792"/>
                  <a:pt x="189190" y="69677"/>
                  <a:pt x="194310" y="68580"/>
                </a:cubicBezTo>
                <a:cubicBezTo>
                  <a:pt x="206974" y="65866"/>
                  <a:pt x="220123" y="65056"/>
                  <a:pt x="232410" y="60960"/>
                </a:cubicBezTo>
                <a:lnTo>
                  <a:pt x="255270" y="53340"/>
                </a:lnTo>
                <a:cubicBezTo>
                  <a:pt x="277108" y="20583"/>
                  <a:pt x="248030" y="59132"/>
                  <a:pt x="274320" y="38100"/>
                </a:cubicBezTo>
                <a:cubicBezTo>
                  <a:pt x="277896" y="35239"/>
                  <a:pt x="278364" y="29531"/>
                  <a:pt x="281940" y="26670"/>
                </a:cubicBezTo>
                <a:cubicBezTo>
                  <a:pt x="285076" y="24161"/>
                  <a:pt x="289778" y="24656"/>
                  <a:pt x="293370" y="22860"/>
                </a:cubicBezTo>
                <a:cubicBezTo>
                  <a:pt x="297466" y="20812"/>
                  <a:pt x="300497" y="16805"/>
                  <a:pt x="304800" y="15240"/>
                </a:cubicBezTo>
                <a:cubicBezTo>
                  <a:pt x="314642" y="11661"/>
                  <a:pt x="325345" y="10932"/>
                  <a:pt x="335280" y="7620"/>
                </a:cubicBezTo>
                <a:cubicBezTo>
                  <a:pt x="352853" y="1762"/>
                  <a:pt x="342772" y="4598"/>
                  <a:pt x="365760" y="0"/>
                </a:cubicBezTo>
                <a:cubicBezTo>
                  <a:pt x="397510" y="1270"/>
                  <a:pt x="429310" y="1624"/>
                  <a:pt x="461010" y="3810"/>
                </a:cubicBezTo>
                <a:cubicBezTo>
                  <a:pt x="478153" y="4992"/>
                  <a:pt x="472811" y="8727"/>
                  <a:pt x="487680" y="11430"/>
                </a:cubicBezTo>
                <a:cubicBezTo>
                  <a:pt x="497754" y="13262"/>
                  <a:pt x="508000" y="13970"/>
                  <a:pt x="518160" y="15240"/>
                </a:cubicBezTo>
                <a:cubicBezTo>
                  <a:pt x="544287" y="23949"/>
                  <a:pt x="511859" y="13665"/>
                  <a:pt x="548640" y="22860"/>
                </a:cubicBezTo>
                <a:cubicBezTo>
                  <a:pt x="557649" y="25112"/>
                  <a:pt x="567521" y="29617"/>
                  <a:pt x="575310" y="34290"/>
                </a:cubicBezTo>
                <a:cubicBezTo>
                  <a:pt x="583163" y="39002"/>
                  <a:pt x="591694" y="43054"/>
                  <a:pt x="598170" y="49530"/>
                </a:cubicBezTo>
                <a:cubicBezTo>
                  <a:pt x="608560" y="59920"/>
                  <a:pt x="611806" y="64244"/>
                  <a:pt x="624840" y="72390"/>
                </a:cubicBezTo>
                <a:cubicBezTo>
                  <a:pt x="635601" y="79116"/>
                  <a:pt x="640399" y="80116"/>
                  <a:pt x="651510" y="83820"/>
                </a:cubicBezTo>
                <a:cubicBezTo>
                  <a:pt x="655320" y="87630"/>
                  <a:pt x="658457" y="92261"/>
                  <a:pt x="662940" y="95250"/>
                </a:cubicBezTo>
                <a:cubicBezTo>
                  <a:pt x="666282" y="97478"/>
                  <a:pt x="670679" y="97478"/>
                  <a:pt x="674370" y="99060"/>
                </a:cubicBezTo>
                <a:cubicBezTo>
                  <a:pt x="679590" y="101297"/>
                  <a:pt x="684337" y="104571"/>
                  <a:pt x="689610" y="106680"/>
                </a:cubicBezTo>
                <a:cubicBezTo>
                  <a:pt x="705070" y="112864"/>
                  <a:pt x="712740" y="114368"/>
                  <a:pt x="727710" y="118110"/>
                </a:cubicBezTo>
                <a:cubicBezTo>
                  <a:pt x="731520" y="120650"/>
                  <a:pt x="736125" y="122284"/>
                  <a:pt x="739140" y="125730"/>
                </a:cubicBezTo>
                <a:cubicBezTo>
                  <a:pt x="745171" y="132622"/>
                  <a:pt x="747054" y="143095"/>
                  <a:pt x="754380" y="148590"/>
                </a:cubicBezTo>
                <a:lnTo>
                  <a:pt x="769620" y="160020"/>
                </a:lnTo>
                <a:cubicBezTo>
                  <a:pt x="772729" y="169348"/>
                  <a:pt x="775165" y="178451"/>
                  <a:pt x="781050" y="186690"/>
                </a:cubicBezTo>
                <a:cubicBezTo>
                  <a:pt x="784182" y="191075"/>
                  <a:pt x="788670" y="194310"/>
                  <a:pt x="792480" y="198120"/>
                </a:cubicBezTo>
                <a:cubicBezTo>
                  <a:pt x="802057" y="226850"/>
                  <a:pt x="788025" y="192551"/>
                  <a:pt x="807720" y="217170"/>
                </a:cubicBezTo>
                <a:cubicBezTo>
                  <a:pt x="810229" y="220306"/>
                  <a:pt x="809302" y="225258"/>
                  <a:pt x="811530" y="228600"/>
                </a:cubicBezTo>
                <a:cubicBezTo>
                  <a:pt x="814519" y="233083"/>
                  <a:pt x="819150" y="236220"/>
                  <a:pt x="822960" y="240030"/>
                </a:cubicBezTo>
                <a:cubicBezTo>
                  <a:pt x="824230" y="243840"/>
                  <a:pt x="824820" y="247949"/>
                  <a:pt x="826770" y="251460"/>
                </a:cubicBezTo>
                <a:lnTo>
                  <a:pt x="849630" y="285750"/>
                </a:lnTo>
                <a:cubicBezTo>
                  <a:pt x="856503" y="296060"/>
                  <a:pt x="860036" y="300335"/>
                  <a:pt x="864870" y="312420"/>
                </a:cubicBezTo>
                <a:cubicBezTo>
                  <a:pt x="867853" y="319878"/>
                  <a:pt x="869950" y="327660"/>
                  <a:pt x="872490" y="335280"/>
                </a:cubicBezTo>
                <a:lnTo>
                  <a:pt x="876300" y="346710"/>
                </a:lnTo>
                <a:lnTo>
                  <a:pt x="880110" y="358140"/>
                </a:lnTo>
                <a:lnTo>
                  <a:pt x="883920" y="42291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B445F90-9014-47A0-B68A-CEF2A768F032}"/>
                  </a:ext>
                </a:extLst>
              </p:cNvPr>
              <p:cNvSpPr/>
              <p:nvPr/>
            </p:nvSpPr>
            <p:spPr>
              <a:xfrm>
                <a:off x="2394431" y="2504936"/>
                <a:ext cx="4413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B445F90-9014-47A0-B68A-CEF2A768F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431" y="2504936"/>
                <a:ext cx="44133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396658B-E28B-487E-B213-8B0C83468957}"/>
                  </a:ext>
                </a:extLst>
              </p:cNvPr>
              <p:cNvSpPr/>
              <p:nvPr/>
            </p:nvSpPr>
            <p:spPr>
              <a:xfrm>
                <a:off x="576733" y="924806"/>
                <a:ext cx="45401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R="278765" lvl="0" algn="just"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</a:pPr>
                <a:r>
                  <a:rPr lang="en-US" altLang="zh-TW" kern="1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10.(a)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zh-TW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zh-TW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about the line </a:t>
                </a:r>
                <a14:m>
                  <m:oMath xmlns:m="http://schemas.openxmlformats.org/officeDocument/2006/math"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endParaRPr lang="zh-TW" altLang="zh-TW" kern="1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396658B-E28B-487E-B213-8B0C834689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33" y="924806"/>
                <a:ext cx="4540154" cy="369332"/>
              </a:xfrm>
              <a:prstGeom prst="rect">
                <a:avLst/>
              </a:prstGeom>
              <a:blipFill>
                <a:blip r:embed="rId8"/>
                <a:stretch>
                  <a:fillRect l="-1210" t="-11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4B953B9-79AC-4630-A495-5ACC92E9406E}"/>
                  </a:ext>
                </a:extLst>
              </p:cNvPr>
              <p:cNvSpPr/>
              <p:nvPr/>
            </p:nvSpPr>
            <p:spPr>
              <a:xfrm>
                <a:off x="4301115" y="1916930"/>
                <a:ext cx="6096000" cy="7203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zh-TW" alt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zh-TW" altLang="en-US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zh-TW" altLang="en-US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zh-TW" altLang="en-US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4B953B9-79AC-4630-A495-5ACC92E940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115" y="1916930"/>
                <a:ext cx="6096000" cy="7203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25D349E-2270-4102-B5BE-4452DD6D4F55}"/>
                  </a:ext>
                </a:extLst>
              </p:cNvPr>
              <p:cNvSpPr/>
              <p:nvPr/>
            </p:nvSpPr>
            <p:spPr>
              <a:xfrm>
                <a:off x="4301115" y="2811786"/>
                <a:ext cx="6096000" cy="7203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zh-TW" alt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zh-TW" altLang="en-US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zh-TW" altLang="en-US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zh-TW" altLang="en-US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25D349E-2270-4102-B5BE-4452DD6D4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115" y="2811786"/>
                <a:ext cx="6096000" cy="7203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C8E4D0D-0F98-4337-AB61-F93A5AD4E6B9}"/>
                  </a:ext>
                </a:extLst>
              </p:cNvPr>
              <p:cNvSpPr/>
              <p:nvPr/>
            </p:nvSpPr>
            <p:spPr>
              <a:xfrm>
                <a:off x="1248043" y="4797028"/>
                <a:ext cx="2546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Total area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C8E4D0D-0F98-4337-AB61-F93A5AD4E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043" y="4797028"/>
                <a:ext cx="2546082" cy="369332"/>
              </a:xfrm>
              <a:prstGeom prst="rect">
                <a:avLst/>
              </a:prstGeom>
              <a:blipFill>
                <a:blip r:embed="rId11"/>
                <a:stretch>
                  <a:fillRect t="-11475" b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228A300-B72B-479F-ACD7-B3CEE790D88F}"/>
                  </a:ext>
                </a:extLst>
              </p:cNvPr>
              <p:cNvSpPr/>
              <p:nvPr/>
            </p:nvSpPr>
            <p:spPr>
              <a:xfrm>
                <a:off x="4075270" y="4621531"/>
                <a:ext cx="2567561" cy="720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228A300-B72B-479F-ACD7-B3CEE790D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270" y="4621531"/>
                <a:ext cx="2567561" cy="7203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846E8FC-FED5-4938-A40D-C5D0B3B98413}"/>
                  </a:ext>
                </a:extLst>
              </p:cNvPr>
              <p:cNvSpPr/>
              <p:nvPr/>
            </p:nvSpPr>
            <p:spPr>
              <a:xfrm>
                <a:off x="4117123" y="5496878"/>
                <a:ext cx="2249013" cy="655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846E8FC-FED5-4938-A40D-C5D0B3B98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123" y="5496878"/>
                <a:ext cx="2249013" cy="655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3ED7539-4DF1-4449-B188-283D49CB5BA4}"/>
                  </a:ext>
                </a:extLst>
              </p:cNvPr>
              <p:cNvSpPr/>
              <p:nvPr/>
            </p:nvSpPr>
            <p:spPr>
              <a:xfrm>
                <a:off x="7349115" y="4700205"/>
                <a:ext cx="1149802" cy="562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8</m:t>
                      </m:r>
                      <m:r>
                        <m:rPr>
                          <m:sty m:val="p"/>
                        </m:rPr>
                        <a:rPr lang="zh-TW" altLang="en-US" i="0">
                          <a:latin typeface="Cambria Math" panose="02040503050406030204" pitchFamily="18" charset="0"/>
                        </a:rPr>
                        <m:t>π</m:t>
                      </m:r>
                      <m:sSup>
                        <m:s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3ED7539-4DF1-4449-B188-283D49CB5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115" y="4700205"/>
                <a:ext cx="1149802" cy="5629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8901EF1-1589-4542-9FC7-15F45538E0B3}"/>
                  </a:ext>
                </a:extLst>
              </p:cNvPr>
              <p:cNvSpPr/>
              <p:nvPr/>
            </p:nvSpPr>
            <p:spPr>
              <a:xfrm>
                <a:off x="7344931" y="5583674"/>
                <a:ext cx="10870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8901EF1-1589-4542-9FC7-15F45538E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931" y="5583674"/>
                <a:ext cx="108709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圖片 25">
            <a:extLst>
              <a:ext uri="{FF2B5EF4-FFF2-40B4-BE49-F238E27FC236}">
                <a16:creationId xmlns:a16="http://schemas.microsoft.com/office/drawing/2014/main" id="{706BE4E6-C04D-4F53-A61A-B3C0D10C2B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186" y="5263180"/>
            <a:ext cx="973562" cy="9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79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3" grpId="0"/>
      <p:bldP spid="24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55E2F2F-C4D9-48E8-940E-743E097AD91C}"/>
                  </a:ext>
                </a:extLst>
              </p:cNvPr>
              <p:cNvSpPr/>
              <p:nvPr/>
            </p:nvSpPr>
            <p:spPr>
              <a:xfrm>
                <a:off x="1145879" y="638148"/>
                <a:ext cx="5330947" cy="5372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R="278765" lvl="0" algn="just"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</a:pPr>
                <a:r>
                  <a:rPr lang="en-US" altLang="zh-TW" kern="100" dirty="0">
                    <a:solidFill>
                      <a:schemeClr val="tx1"/>
                    </a:solidFill>
                    <a:ea typeface="標楷體" panose="03000509000000000000" pitchFamily="65" charset="-120"/>
                    <a:cs typeface="Times New Roman" panose="02020603050405020304" pitchFamily="18" charset="0"/>
                  </a:rPr>
                  <a:t>10.(b)   </a:t>
                </a:r>
                <a14:m>
                  <m:oMath xmlns:m="http://schemas.openxmlformats.org/officeDocument/2006/math"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zh-TW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TW" altLang="zh-TW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+2)</m:t>
                        </m:r>
                      </m:e>
                      <m:sup>
                        <m:f>
                          <m:fPr>
                            <m:ctrlPr>
                              <a:rPr lang="zh-TW" altLang="zh-TW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TW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 1≤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≤2,</m:t>
                    </m:r>
                  </m:oMath>
                </a14:m>
                <a:r>
                  <a:rPr lang="en-US" altLang="zh-TW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about the </a:t>
                </a:r>
                <a:r>
                  <a:rPr lang="en-US" altLang="zh-TW" i="1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x</a:t>
                </a:r>
                <a:r>
                  <a:rPr lang="en-US" altLang="zh-TW" kern="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-axis</a:t>
                </a:r>
                <a:endParaRPr lang="zh-TW" altLang="zh-TW" kern="1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55E2F2F-C4D9-48E8-940E-743E097AD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879" y="638148"/>
                <a:ext cx="5330947" cy="537263"/>
              </a:xfrm>
              <a:prstGeom prst="rect">
                <a:avLst/>
              </a:prstGeom>
              <a:blipFill>
                <a:blip r:embed="rId2"/>
                <a:stretch>
                  <a:fillRect l="-1030" b="-6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7653274-C83C-4606-AB23-290F44EC68F7}"/>
                  </a:ext>
                </a:extLst>
              </p:cNvPr>
              <p:cNvSpPr/>
              <p:nvPr/>
            </p:nvSpPr>
            <p:spPr>
              <a:xfrm>
                <a:off x="1616791" y="1424195"/>
                <a:ext cx="1009764" cy="658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subHide m:val="on"/>
                          <m:supHide m:val="on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𝑟𝑑𝑙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7653274-C83C-4606-AB23-290F44EC68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791" y="1424195"/>
                <a:ext cx="1009764" cy="6587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597DBED-3FD5-44A0-AD44-FD31FA962F13}"/>
                  </a:ext>
                </a:extLst>
              </p:cNvPr>
              <p:cNvSpPr/>
              <p:nvPr/>
            </p:nvSpPr>
            <p:spPr>
              <a:xfrm>
                <a:off x="1616791" y="2082965"/>
                <a:ext cx="3016339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ad>
                            <m:radPr>
                              <m:degHide m:val="on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</m:num>
                                        <m:den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597DBED-3FD5-44A0-AD44-FD31FA962F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791" y="2082965"/>
                <a:ext cx="3016339" cy="910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7320FF8-FD4E-47C5-B191-B840FD4BDC1A}"/>
                  </a:ext>
                </a:extLst>
              </p:cNvPr>
              <p:cNvSpPr/>
              <p:nvPr/>
            </p:nvSpPr>
            <p:spPr>
              <a:xfrm>
                <a:off x="2372177" y="3096216"/>
                <a:ext cx="4104649" cy="6655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zh-TW" altLang="en-US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i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en-US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zh-TW" altLang="en-US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×2</m:t>
                      </m:r>
                      <m:r>
                        <a:rPr lang="zh-TW" altLang="en-US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TW" altLang="en-US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en-US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7320FF8-FD4E-47C5-B191-B840FD4BDC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177" y="3096216"/>
                <a:ext cx="4104649" cy="6655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0CFFE8E-B75F-4A41-85DB-A42A78BEA0C8}"/>
                  </a:ext>
                </a:extLst>
              </p:cNvPr>
              <p:cNvSpPr/>
              <p:nvPr/>
            </p:nvSpPr>
            <p:spPr>
              <a:xfrm>
                <a:off x="2626555" y="3761783"/>
                <a:ext cx="3472681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en-US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zh-TW" altLang="en-US" i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TW" altLang="en-US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zh-TW" altLang="en-US" i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i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r>
                        <a:rPr lang="zh-TW" altLang="en-US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zh-TW" altLang="en-US" i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TW" altLang="en-US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zh-TW" altLang="en-US" i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0CFFE8E-B75F-4A41-85DB-A42A78BEA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555" y="3761783"/>
                <a:ext cx="3472681" cy="769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74D4214-A7D9-4480-A6C3-CF660B1BC9B9}"/>
                  </a:ext>
                </a:extLst>
              </p:cNvPr>
              <p:cNvSpPr/>
              <p:nvPr/>
            </p:nvSpPr>
            <p:spPr>
              <a:xfrm>
                <a:off x="1930494" y="4557769"/>
                <a:ext cx="2938753" cy="713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ad>
                            <m:radPr>
                              <m:degHide m:val="on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74D4214-A7D9-4480-A6C3-CF660B1BC9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494" y="4557769"/>
                <a:ext cx="2938753" cy="713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B2684A3-109F-48E0-9721-DD114295EF82}"/>
                  </a:ext>
                </a:extLst>
              </p:cNvPr>
              <p:cNvSpPr/>
              <p:nvPr/>
            </p:nvSpPr>
            <p:spPr>
              <a:xfrm>
                <a:off x="1930494" y="5353755"/>
                <a:ext cx="2628668" cy="713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ad>
                            <m:radPr>
                              <m:degHide m:val="on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B2684A3-109F-48E0-9721-DD114295EF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494" y="5353755"/>
                <a:ext cx="2628668" cy="7134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79DD4F1-B521-4C8D-AB05-CC493EA527FE}"/>
                  </a:ext>
                </a:extLst>
              </p:cNvPr>
              <p:cNvSpPr/>
              <p:nvPr/>
            </p:nvSpPr>
            <p:spPr>
              <a:xfrm>
                <a:off x="8171418" y="2549900"/>
                <a:ext cx="2030043" cy="713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79DD4F1-B521-4C8D-AB05-CC493EA527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418" y="2549900"/>
                <a:ext cx="2030043" cy="7134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A15BEAF-CE2D-4E34-8B48-9D07DF299F06}"/>
                  </a:ext>
                </a:extLst>
              </p:cNvPr>
              <p:cNvSpPr/>
              <p:nvPr/>
            </p:nvSpPr>
            <p:spPr>
              <a:xfrm>
                <a:off x="8171418" y="3428999"/>
                <a:ext cx="2173351" cy="799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A15BEAF-CE2D-4E34-8B48-9D07DF299F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418" y="3428999"/>
                <a:ext cx="2173351" cy="7995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DB3D8E6-D9AD-4458-A484-2C2FE76BB570}"/>
                  </a:ext>
                </a:extLst>
              </p:cNvPr>
              <p:cNvSpPr/>
              <p:nvPr/>
            </p:nvSpPr>
            <p:spPr>
              <a:xfrm>
                <a:off x="8171418" y="4556486"/>
                <a:ext cx="2385910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zh-TW" altLang="en-US" i="0"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4+2−</m:t>
                          </m:r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DB3D8E6-D9AD-4458-A484-2C2FE76BB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418" y="4556486"/>
                <a:ext cx="2385910" cy="7146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FEDDFD8-C70B-4983-ACC5-6A2E79DE2ECE}"/>
                  </a:ext>
                </a:extLst>
              </p:cNvPr>
              <p:cNvSpPr/>
              <p:nvPr/>
            </p:nvSpPr>
            <p:spPr>
              <a:xfrm>
                <a:off x="8171418" y="5599153"/>
                <a:ext cx="872482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21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FEDDFD8-C70B-4983-ACC5-6A2E79DE2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418" y="5599153"/>
                <a:ext cx="872482" cy="6109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>
            <a:extLst>
              <a:ext uri="{FF2B5EF4-FFF2-40B4-BE49-F238E27FC236}">
                <a16:creationId xmlns:a16="http://schemas.microsoft.com/office/drawing/2014/main" id="{9370BD3C-D723-4925-A6AF-CCE1E833FE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766" y="5353755"/>
            <a:ext cx="973562" cy="9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7C6C3CE-0A81-4435-86C4-B51951A85BC0}"/>
                  </a:ext>
                </a:extLst>
              </p:cNvPr>
              <p:cNvSpPr/>
              <p:nvPr/>
            </p:nvSpPr>
            <p:spPr>
              <a:xfrm>
                <a:off x="2773680" y="1293954"/>
                <a:ext cx="6096000" cy="52418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TW" dirty="0"/>
                  <a:t>1.(b)       </a:t>
                </a: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zh-TW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+3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+6</m:t>
                            </m:r>
                          </m:num>
                          <m:den>
                            <m:sSup>
                              <m:sSup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zh-TW" altLang="en-US" i="1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7C6C3CE-0A81-4435-86C4-B51951A85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680" y="1293954"/>
                <a:ext cx="6096000" cy="524182"/>
              </a:xfrm>
              <a:prstGeom prst="rect">
                <a:avLst/>
              </a:prstGeom>
              <a:blipFill>
                <a:blip r:embed="rId2"/>
                <a:stretch>
                  <a:fillRect l="-800" b="-6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C1C8065-C69C-48A1-9972-B6F3CBBBBEFE}"/>
                  </a:ext>
                </a:extLst>
              </p:cNvPr>
              <p:cNvSpPr/>
              <p:nvPr/>
            </p:nvSpPr>
            <p:spPr>
              <a:xfrm>
                <a:off x="3243681" y="2129827"/>
                <a:ext cx="2723694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C1C8065-C69C-48A1-9972-B6F3CBBBB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681" y="2129827"/>
                <a:ext cx="2723694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4D3B92C-34AC-41B9-9916-54880F847D23}"/>
                  </a:ext>
                </a:extLst>
              </p:cNvPr>
              <p:cNvSpPr/>
              <p:nvPr/>
            </p:nvSpPr>
            <p:spPr>
              <a:xfrm>
                <a:off x="3243681" y="3058626"/>
                <a:ext cx="3373488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+3</m:t>
                      </m:r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+4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4D3B92C-34AC-41B9-9916-54880F847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681" y="3058626"/>
                <a:ext cx="3373488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614F365-9B42-4C23-9326-F1720B9A5E4E}"/>
                  </a:ext>
                </a:extLst>
              </p:cNvPr>
              <p:cNvSpPr/>
              <p:nvPr/>
            </p:nvSpPr>
            <p:spPr>
              <a:xfrm>
                <a:off x="3253555" y="3885474"/>
                <a:ext cx="2713820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+4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614F365-9B42-4C23-9326-F1720B9A5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555" y="3885474"/>
                <a:ext cx="2713820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938FA233-3B45-4152-8AAB-865F2B4A42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96" y="3723136"/>
            <a:ext cx="990219" cy="93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94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51A3D89-D3A0-49DF-A8B5-6FF4E53A12D7}"/>
                  </a:ext>
                </a:extLst>
              </p:cNvPr>
              <p:cNvSpPr/>
              <p:nvPr/>
            </p:nvSpPr>
            <p:spPr>
              <a:xfrm>
                <a:off x="2083818" y="1051359"/>
                <a:ext cx="2422330" cy="658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1.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     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51A3D89-D3A0-49DF-A8B5-6FF4E53A1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818" y="1051359"/>
                <a:ext cx="2422330" cy="6587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B64A04D-F9FA-4C65-A190-0026E1B5673D}"/>
                  </a:ext>
                </a:extLst>
              </p:cNvPr>
              <p:cNvSpPr/>
              <p:nvPr/>
            </p:nvSpPr>
            <p:spPr>
              <a:xfrm>
                <a:off x="2170176" y="1969038"/>
                <a:ext cx="6726936" cy="484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63270" marR="278765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TW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TW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TW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zh-TW" altLang="zh-TW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TW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zh-TW" altLang="zh-TW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TW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altLang="zh-TW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altLang="zh-TW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𝑑𝑢</m:t>
                    </m:r>
                    <m:r>
                      <a:rPr lang="en-US" altLang="zh-TW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zh-TW" altLang="zh-TW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TW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zh-TW" altLang="zh-TW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TW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altLang="zh-TW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f>
                      <m:fPr>
                        <m:ctrlPr>
                          <a:rPr lang="zh-TW" altLang="zh-TW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𝑑𝑥</m:t>
                    </m:r>
                    <m:r>
                      <a:rPr lang="en-US" altLang="zh-TW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𝑑𝑣</m:t>
                    </m:r>
                    <m:r>
                      <a:rPr lang="en-US" altLang="zh-TW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𝑑𝑥</m:t>
                    </m:r>
                    <m:r>
                      <a:rPr lang="en-US" altLang="zh-TW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TW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zh-TW" altLang="zh-TW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B64A04D-F9FA-4C65-A190-0026E1B56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76" y="1969038"/>
                <a:ext cx="6726936" cy="484941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EFBE6B6-7621-4E2B-BEB8-456DDD727F31}"/>
                  </a:ext>
                </a:extLst>
              </p:cNvPr>
              <p:cNvSpPr/>
              <p:nvPr/>
            </p:nvSpPr>
            <p:spPr>
              <a:xfrm>
                <a:off x="1557528" y="2627712"/>
                <a:ext cx="6096000" cy="124149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zh-TW" altLang="en-US" i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func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zh-TW" altLang="en-US" i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func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EFBE6B6-7621-4E2B-BEB8-456DDD727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528" y="2627712"/>
                <a:ext cx="6096000" cy="12414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DD21A5FE-4D62-4222-9C22-FF9647C052B8}"/>
              </a:ext>
            </a:extLst>
          </p:cNvPr>
          <p:cNvSpPr/>
          <p:nvPr/>
        </p:nvSpPr>
        <p:spPr>
          <a:xfrm>
            <a:off x="4480560" y="3248459"/>
            <a:ext cx="1527048" cy="546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8CFF315-C058-4357-977B-A0A6F7AAE8B4}"/>
                  </a:ext>
                </a:extLst>
              </p:cNvPr>
              <p:cNvSpPr/>
              <p:nvPr/>
            </p:nvSpPr>
            <p:spPr>
              <a:xfrm>
                <a:off x="4287141" y="3802775"/>
                <a:ext cx="5442075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zh-TW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TW" altLang="zh-TW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TW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TW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𝑑𝑢</m:t>
                      </m:r>
                      <m:r>
                        <a:rPr lang="en-US" altLang="zh-TW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zh-TW" altLang="zh-TW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TW" altLang="zh-TW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TW" altLang="zh-TW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TW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  <m:f>
                            <m:fPr>
                              <m:ctrlPr>
                                <a:rPr lang="zh-TW" altLang="zh-TW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altLang="zh-TW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altLang="zh-TW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altLang="zh-TW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altLang="zh-TW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8CFF315-C058-4357-977B-A0A6F7AAE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141" y="3802775"/>
                <a:ext cx="5442075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73CAA78-9D78-418A-9D07-A394B4FDA4D8}"/>
                  </a:ext>
                </a:extLst>
              </p:cNvPr>
              <p:cNvSpPr/>
              <p:nvPr/>
            </p:nvSpPr>
            <p:spPr>
              <a:xfrm>
                <a:off x="4287141" y="4369212"/>
                <a:ext cx="6110968" cy="675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TW" altLang="en-US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zh-TW" altLang="en-US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  <m: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i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nary>
                        <m:naryPr>
                          <m:subHide m:val="on"/>
                          <m:supHide m:val="on"/>
                          <m:ctrlP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f>
                            <m:f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func>
                            <m:func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TW" altLang="en-US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zh-TW" altLang="en-US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i="0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zh-TW" altLang="en-US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func>
                          <m: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zh-TW" altLang="en-US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i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TW" altLang="en-US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zh-TW" altLang="en-US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  <m: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TW" altLang="en-US" i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nary>
                        <m:naryPr>
                          <m:subHide m:val="on"/>
                          <m:supHide m:val="on"/>
                          <m:ctrlP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TW" altLang="en-US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zh-TW" altLang="en-US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i="0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zh-TW" altLang="en-US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func>
                          <m: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73CAA78-9D78-418A-9D07-A394B4FDA4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141" y="4369212"/>
                <a:ext cx="6110968" cy="675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17A80D3-F85C-4FCB-A76E-09F50DAC452B}"/>
                  </a:ext>
                </a:extLst>
              </p:cNvPr>
              <p:cNvSpPr/>
              <p:nvPr/>
            </p:nvSpPr>
            <p:spPr>
              <a:xfrm>
                <a:off x="2832716" y="5192981"/>
                <a:ext cx="4445704" cy="412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TW" altLang="en-US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e>
                    </m:func>
                    <m:r>
                      <a:rPr lang="zh-TW" altLang="en-US" i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TW" altLang="en-US" i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TW" altLang="en-US" i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func>
                    <m:nary>
                      <m:naryPr>
                        <m:subHide m:val="on"/>
                        <m:supHide m:val="on"/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TW" altLang="en-US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e>
                            </m:d>
                          </m:e>
                        </m:func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altLang="zh-TW" dirty="0"/>
                  <a:t>]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17A80D3-F85C-4FCB-A76E-09F50DAC4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716" y="5192981"/>
                <a:ext cx="4445704" cy="412164"/>
              </a:xfrm>
              <a:prstGeom prst="rect">
                <a:avLst/>
              </a:prstGeom>
              <a:blipFill>
                <a:blip r:embed="rId7"/>
                <a:stretch>
                  <a:fillRect t="-134328" r="-274" b="-1955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A27A16A-FFF6-4C44-80CF-EFB84FB9B5FF}"/>
                  </a:ext>
                </a:extLst>
              </p:cNvPr>
              <p:cNvSpPr/>
              <p:nvPr/>
            </p:nvSpPr>
            <p:spPr>
              <a:xfrm>
                <a:off x="1264017" y="5044269"/>
                <a:ext cx="1568699" cy="658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A27A16A-FFF6-4C44-80CF-EFB84FB9B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017" y="5044269"/>
                <a:ext cx="1568699" cy="6587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10943468-0876-4EFF-904D-157F2E1884E8}"/>
              </a:ext>
            </a:extLst>
          </p:cNvPr>
          <p:cNvSpPr/>
          <p:nvPr/>
        </p:nvSpPr>
        <p:spPr>
          <a:xfrm>
            <a:off x="1284842" y="5100503"/>
            <a:ext cx="1527048" cy="54630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D5AECDA-DA68-4372-8EA0-0112A344A7D0}"/>
              </a:ext>
            </a:extLst>
          </p:cNvPr>
          <p:cNvSpPr/>
          <p:nvPr/>
        </p:nvSpPr>
        <p:spPr>
          <a:xfrm>
            <a:off x="5751372" y="5066335"/>
            <a:ext cx="1527048" cy="54630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7441F80-9308-4A2C-9AA1-14EF37DD4120}"/>
                  </a:ext>
                </a:extLst>
              </p:cNvPr>
              <p:cNvSpPr/>
              <p:nvPr/>
            </p:nvSpPr>
            <p:spPr>
              <a:xfrm>
                <a:off x="775702" y="5823455"/>
                <a:ext cx="4605555" cy="658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func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zh-TW" alt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7441F80-9308-4A2C-9AA1-14EF37DD41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02" y="5823455"/>
                <a:ext cx="4605555" cy="6587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AFFE088-C045-438E-B0C8-74A83173930F}"/>
                  </a:ext>
                </a:extLst>
              </p:cNvPr>
              <p:cNvSpPr/>
              <p:nvPr/>
            </p:nvSpPr>
            <p:spPr>
              <a:xfrm>
                <a:off x="5381257" y="5807168"/>
                <a:ext cx="5169492" cy="675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func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func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i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AFFE088-C045-438E-B0C8-74A831739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257" y="5807168"/>
                <a:ext cx="5169492" cy="6750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圖片 24">
            <a:extLst>
              <a:ext uri="{FF2B5EF4-FFF2-40B4-BE49-F238E27FC236}">
                <a16:creationId xmlns:a16="http://schemas.microsoft.com/office/drawing/2014/main" id="{D6BBC7A7-1DA6-46A3-95EF-89432D53D3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137" y="5605145"/>
            <a:ext cx="973562" cy="9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33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" grpId="0" animBg="1"/>
      <p:bldP spid="14" grpId="0"/>
      <p:bldP spid="15" grpId="0"/>
      <p:bldP spid="17" grpId="0"/>
      <p:bldP spid="18" grpId="0"/>
      <p:bldP spid="20" grpId="0" animBg="1"/>
      <p:bldP spid="21" grpId="0" animBg="1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BBE6853-7054-4555-9791-1F89E1E59310}"/>
                  </a:ext>
                </a:extLst>
              </p:cNvPr>
              <p:cNvSpPr/>
              <p:nvPr/>
            </p:nvSpPr>
            <p:spPr>
              <a:xfrm>
                <a:off x="1721498" y="475287"/>
                <a:ext cx="2184188" cy="658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       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BBE6853-7054-4555-9791-1F89E1E593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498" y="475287"/>
                <a:ext cx="2184188" cy="6587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4D86BFE-1E15-492E-AB13-4CB0B32327F1}"/>
                  </a:ext>
                </a:extLst>
              </p:cNvPr>
              <p:cNvSpPr/>
              <p:nvPr/>
            </p:nvSpPr>
            <p:spPr>
              <a:xfrm>
                <a:off x="2548225" y="1388278"/>
                <a:ext cx="4772973" cy="496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zh-TW" altLang="zh-TW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zh-TW" altLang="zh-TW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TW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</m:sSup>
                      </m:fName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func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𝑑𝑢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TW" altLang="zh-TW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zh-TW" altLang="zh-TW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𝑑𝑥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𝑑𝑣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𝑑𝑥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4D86BFE-1E15-492E-AB13-4CB0B3232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225" y="1388278"/>
                <a:ext cx="4772973" cy="496996"/>
              </a:xfrm>
              <a:prstGeom prst="rect">
                <a:avLst/>
              </a:prstGeom>
              <a:blipFill>
                <a:blip r:embed="rId3"/>
                <a:stretch>
                  <a:fillRect l="-1022" b="-4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F3B0DDE-9F21-423D-BC5F-828289002641}"/>
                  </a:ext>
                </a:extLst>
              </p:cNvPr>
              <p:cNvSpPr/>
              <p:nvPr/>
            </p:nvSpPr>
            <p:spPr>
              <a:xfrm>
                <a:off x="2353851" y="2021624"/>
                <a:ext cx="3103670" cy="675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F3B0DDE-9F21-423D-BC5F-8282890026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851" y="2021624"/>
                <a:ext cx="3103670" cy="6750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86A1FF78-419B-4453-93F4-45F112CB64CB}"/>
              </a:ext>
            </a:extLst>
          </p:cNvPr>
          <p:cNvSpPr/>
          <p:nvPr/>
        </p:nvSpPr>
        <p:spPr>
          <a:xfrm>
            <a:off x="3813048" y="2021624"/>
            <a:ext cx="1644473" cy="675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C14C12A-B9A3-43C2-B04E-9BB769CEBAE0}"/>
                  </a:ext>
                </a:extLst>
              </p:cNvPr>
              <p:cNvSpPr/>
              <p:nvPr/>
            </p:nvSpPr>
            <p:spPr>
              <a:xfrm>
                <a:off x="3689700" y="2932004"/>
                <a:ext cx="46628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altLang="zh-TW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1−</m:t>
                    </m:r>
                    <m:sSup>
                      <m:sSupPr>
                        <m:ctrlPr>
                          <a:rPr lang="zh-TW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𝑑𝑡</m:t>
                    </m:r>
                    <m:r>
                      <a:rPr lang="en-US" altLang="zh-TW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=−2</m:t>
                    </m:r>
                    <m:r>
                      <a:rPr lang="en-US" altLang="zh-TW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𝑥𝑑𝑥</m:t>
                    </m:r>
                  </m:oMath>
                </a14:m>
                <a:r>
                  <a:rPr lang="en-US" altLang="zh-TW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(change all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zh-TW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by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TW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TW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C14C12A-B9A3-43C2-B04E-9BB769CEB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700" y="2932004"/>
                <a:ext cx="4662815" cy="369332"/>
              </a:xfrm>
              <a:prstGeom prst="rect">
                <a:avLst/>
              </a:prstGeom>
              <a:blipFill>
                <a:blip r:embed="rId5"/>
                <a:stretch>
                  <a:fillRect l="-1046" t="-11475" b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9BCC525-B4F9-4F9F-932D-3E059D353A2A}"/>
                  </a:ext>
                </a:extLst>
              </p:cNvPr>
              <p:cNvSpPr/>
              <p:nvPr/>
            </p:nvSpPr>
            <p:spPr>
              <a:xfrm>
                <a:off x="3494005" y="3403125"/>
                <a:ext cx="2527102" cy="680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zh-TW" alt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TW" altLang="en-US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zh-TW" altLang="en-US" i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zh-TW" altLang="en-US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TW" altLang="en-US" i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f>
                            <m:fPr>
                              <m:ctrlPr>
                                <a:rPr lang="en-US" altLang="zh-TW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altLang="zh-TW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𝑥𝑑𝑥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den>
                          </m:f>
                        </m:e>
                      </m:nary>
                      <m:r>
                        <a:rPr lang="zh-TW" alt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9BCC525-B4F9-4F9F-932D-3E059D353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005" y="3403125"/>
                <a:ext cx="2527102" cy="680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704C7E6-8B6D-4856-A2F6-AB4C2439EB31}"/>
                  </a:ext>
                </a:extLst>
              </p:cNvPr>
              <p:cNvSpPr/>
              <p:nvPr/>
            </p:nvSpPr>
            <p:spPr>
              <a:xfrm>
                <a:off x="3494005" y="4179855"/>
                <a:ext cx="1594924" cy="675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i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lang="zh-TW" alt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TW" altLang="en-US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zh-TW" altLang="en-US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rad>
                            </m:den>
                          </m:f>
                        </m:e>
                      </m:nary>
                      <m:r>
                        <a:rPr lang="zh-TW" alt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TW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704C7E6-8B6D-4856-A2F6-AB4C2439E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005" y="4179855"/>
                <a:ext cx="1594924" cy="675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D2BB08E-6F18-4F09-A818-BA8E6CD6B2B5}"/>
                  </a:ext>
                </a:extLst>
              </p:cNvPr>
              <p:cNvSpPr/>
              <p:nvPr/>
            </p:nvSpPr>
            <p:spPr>
              <a:xfrm>
                <a:off x="3494005" y="4951071"/>
                <a:ext cx="2101857" cy="834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i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TW" altLang="en-US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zh-TW" altLang="en-US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zh-TW" alt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f>
                            <m:f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zh-TW" altLang="en-US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D2BB08E-6F18-4F09-A818-BA8E6CD6B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005" y="4951071"/>
                <a:ext cx="2101857" cy="8344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B45A228-7343-4081-A4F1-C21FBD9891D8}"/>
                  </a:ext>
                </a:extLst>
              </p:cNvPr>
              <p:cNvSpPr/>
              <p:nvPr/>
            </p:nvSpPr>
            <p:spPr>
              <a:xfrm>
                <a:off x="5664271" y="4976445"/>
                <a:ext cx="3365793" cy="493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TW" alt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f>
                            <m:f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zh-TW" altLang="en-US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TW" b="0" i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zh-TW" altLang="en-US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zh-TW" alt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TW" altLang="en-US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zh-TW" altLang="en-US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B45A228-7343-4081-A4F1-C21FBD989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271" y="4976445"/>
                <a:ext cx="3365793" cy="4932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CC65B4A-27F7-4ED9-842A-532BCDAEF8EA}"/>
                  </a:ext>
                </a:extLst>
              </p:cNvPr>
              <p:cNvSpPr/>
              <p:nvPr/>
            </p:nvSpPr>
            <p:spPr>
              <a:xfrm>
                <a:off x="2404618" y="6063054"/>
                <a:ext cx="2816860" cy="43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CC65B4A-27F7-4ED9-842A-532BCDAEF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618" y="6063054"/>
                <a:ext cx="2816860" cy="4377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接點: 弧形 23">
            <a:extLst>
              <a:ext uri="{FF2B5EF4-FFF2-40B4-BE49-F238E27FC236}">
                <a16:creationId xmlns:a16="http://schemas.microsoft.com/office/drawing/2014/main" id="{E45D7C82-B5A8-4941-85D2-018D70A48092}"/>
              </a:ext>
            </a:extLst>
          </p:cNvPr>
          <p:cNvCxnSpPr>
            <a:cxnSpLocks/>
            <a:stCxn id="8" idx="1"/>
            <a:endCxn id="22" idx="1"/>
          </p:cNvCxnSpPr>
          <p:nvPr/>
        </p:nvCxnSpPr>
        <p:spPr>
          <a:xfrm rot="10800000" flipH="1" flipV="1">
            <a:off x="2353850" y="2359153"/>
            <a:ext cx="50767" cy="3922776"/>
          </a:xfrm>
          <a:prstGeom prst="curvedConnector3">
            <a:avLst>
              <a:gd name="adj1" fmla="val -176514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928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7" grpId="0"/>
      <p:bldP spid="18" grpId="0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2DDE8D7-FDD6-4C2C-B424-236BF691461D}"/>
              </a:ext>
            </a:extLst>
          </p:cNvPr>
          <p:cNvSpPr/>
          <p:nvPr/>
        </p:nvSpPr>
        <p:spPr>
          <a:xfrm>
            <a:off x="1100328" y="781919"/>
            <a:ext cx="7540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278765" lvl="0" algn="just">
              <a:spcBef>
                <a:spcPts val="600"/>
              </a:spcBef>
              <a:spcAft>
                <a:spcPts val="0"/>
              </a:spcAft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 (10 points) Determine each of the following integrals converges or                        diverges? If the integral converges, find its value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03CC83D-3744-47F6-9C30-0CF28D6E6E3E}"/>
                  </a:ext>
                </a:extLst>
              </p:cNvPr>
              <p:cNvSpPr/>
              <p:nvPr/>
            </p:nvSpPr>
            <p:spPr>
              <a:xfrm>
                <a:off x="1100328" y="1800995"/>
                <a:ext cx="1790875" cy="488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/>
                  <a:t>(a)       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zh-TW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TW" altLang="en-US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TW" altLang="en-US" i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f>
                          <m:f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sSup>
                              <m:sSup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−9</m:t>
                            </m:r>
                          </m:den>
                        </m:f>
                      </m:e>
                    </m:nary>
                    <m:r>
                      <a:rPr lang="zh-TW" altLang="en-US" i="1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03CC83D-3744-47F6-9C30-0CF28D6E6E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328" y="1800995"/>
                <a:ext cx="1790875" cy="488082"/>
              </a:xfrm>
              <a:prstGeom prst="rect">
                <a:avLst/>
              </a:prstGeom>
              <a:blipFill>
                <a:blip r:embed="rId2"/>
                <a:stretch>
                  <a:fillRect l="-3072" t="-100000" b="-15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2299C50-59D5-4810-8538-9E1BEE5EE71E}"/>
                  </a:ext>
                </a:extLst>
              </p:cNvPr>
              <p:cNvSpPr/>
              <p:nvPr/>
            </p:nvSpPr>
            <p:spPr>
              <a:xfrm>
                <a:off x="1707231" y="2477156"/>
                <a:ext cx="18924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Singularity: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2299C50-59D5-4810-8538-9E1BEE5EE7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231" y="2477156"/>
                <a:ext cx="1892441" cy="369332"/>
              </a:xfrm>
              <a:prstGeom prst="rect">
                <a:avLst/>
              </a:prstGeom>
              <a:blipFill>
                <a:blip r:embed="rId3"/>
                <a:stretch>
                  <a:fillRect l="-2581" t="-9836" b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3402476-6ADB-4725-84EF-71D50C415390}"/>
                  </a:ext>
                </a:extLst>
              </p:cNvPr>
              <p:cNvSpPr/>
              <p:nvPr/>
            </p:nvSpPr>
            <p:spPr>
              <a:xfrm>
                <a:off x="1349162" y="2980417"/>
                <a:ext cx="3294043" cy="715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−9</m:t>
                              </m:r>
                            </m:den>
                          </m:f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−9</m:t>
                              </m:r>
                            </m:den>
                          </m:f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3402476-6ADB-4725-84EF-71D50C4153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62" y="2980417"/>
                <a:ext cx="3294043" cy="715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2F5A2ABA-9C6C-4B25-87DF-9BEC218865CC}"/>
              </a:ext>
            </a:extLst>
          </p:cNvPr>
          <p:cNvSpPr/>
          <p:nvPr/>
        </p:nvSpPr>
        <p:spPr>
          <a:xfrm>
            <a:off x="1707231" y="3829478"/>
            <a:ext cx="2610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Improper Integral TYPE 2</a:t>
            </a:r>
            <a:endParaRPr lang="zh-TW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DB270A1-9DE5-4E07-B053-BB2BEFDA69B6}"/>
                  </a:ext>
                </a:extLst>
              </p:cNvPr>
              <p:cNvSpPr/>
              <p:nvPr/>
            </p:nvSpPr>
            <p:spPr>
              <a:xfrm>
                <a:off x="1349162" y="4424229"/>
                <a:ext cx="4285212" cy="7139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nary>
                            <m:naryPr>
                              <m:limLoc m:val="subSup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−9</m:t>
                                  </m:r>
                                </m:den>
                              </m:f>
                            </m:e>
                          </m:nary>
                        </m:e>
                      </m:func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nary>
                            <m:naryPr>
                              <m:limLoc m:val="subSup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1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−9</m:t>
                                  </m:r>
                                </m:den>
                              </m:f>
                            </m:e>
                          </m:nary>
                        </m:e>
                      </m:func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DB270A1-9DE5-4E07-B053-BB2BEFDA6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62" y="4424229"/>
                <a:ext cx="4285212" cy="713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B31F8C7-ACDD-456E-ADE8-DAB25D80203B}"/>
                  </a:ext>
                </a:extLst>
              </p:cNvPr>
              <p:cNvSpPr/>
              <p:nvPr/>
            </p:nvSpPr>
            <p:spPr>
              <a:xfrm>
                <a:off x="1349162" y="5504938"/>
                <a:ext cx="5807679" cy="675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∵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TW" altLang="en-US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−9</m:t>
                              </m:r>
                            </m:den>
                          </m:f>
                        </m:e>
                      </m:nary>
                      <m:r>
                        <a:rPr lang="zh-TW" altLang="en-US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zh-TW" altLang="en-US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i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TW" altLang="en-US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−9</m:t>
                              </m:r>
                            </m:den>
                          </m:f>
                          <m: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en-US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−9</m:t>
                              </m:r>
                            </m:e>
                          </m:d>
                        </m:e>
                      </m:nary>
                      <m:r>
                        <a:rPr lang="zh-TW" altLang="en-US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i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zh-TW" alt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i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TW" altLang="en-US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TW" altLang="en-US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TW" altLang="en-US" i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TW" altLang="en-US" i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−9</m:t>
                              </m:r>
                            </m:e>
                          </m:d>
                        </m:e>
                      </m:func>
                      <m:r>
                        <a:rPr lang="zh-TW" altLang="en-US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B31F8C7-ACDD-456E-ADE8-DAB25D802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62" y="5504938"/>
                <a:ext cx="5807679" cy="675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27C45B2-31DD-4FB5-B5A1-D8599D214CD3}"/>
                  </a:ext>
                </a:extLst>
              </p:cNvPr>
              <p:cNvSpPr/>
              <p:nvPr/>
            </p:nvSpPr>
            <p:spPr>
              <a:xfrm>
                <a:off x="6096000" y="2296243"/>
                <a:ext cx="4961486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TW" altLang="en-US" i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lim>
                      </m:limLow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−9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sSubSup>
                        <m:sSub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TW" altLang="en-US" i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lim>
                      </m:limLow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−9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sSubSup>
                        <m:sSub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27C45B2-31DD-4FB5-B5A1-D8599D214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96243"/>
                <a:ext cx="4961486" cy="714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A67AB25-D4AE-4647-B492-1A99B99C88C5}"/>
                  </a:ext>
                </a:extLst>
              </p:cNvPr>
              <p:cNvSpPr/>
              <p:nvPr/>
            </p:nvSpPr>
            <p:spPr>
              <a:xfrm>
                <a:off x="6031423" y="3174276"/>
                <a:ext cx="6072753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TW" altLang="en-US" i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lim>
                      </m:limLow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−9</m:t>
                                  </m:r>
                                </m:e>
                              </m:d>
                            </m:e>
                          </m:func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func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TW" altLang="en-US" i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lim>
                      </m:limLow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func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−9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A67AB25-D4AE-4647-B492-1A99B99C8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423" y="3174276"/>
                <a:ext cx="6072753" cy="714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8C3DB3E-32E0-4410-AE35-ABB698F7984F}"/>
                  </a:ext>
                </a:extLst>
              </p:cNvPr>
              <p:cNvSpPr/>
              <p:nvPr/>
            </p:nvSpPr>
            <p:spPr>
              <a:xfrm>
                <a:off x="6031423" y="3988228"/>
                <a:ext cx="3269035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−∞−</m:t>
                          </m:r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func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func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+∞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8C3DB3E-32E0-4410-AE35-ABB698F79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423" y="3988228"/>
                <a:ext cx="3269035" cy="708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FC30074B-31FB-4E23-A066-1C70BDD8F575}"/>
              </a:ext>
            </a:extLst>
          </p:cNvPr>
          <p:cNvSpPr/>
          <p:nvPr/>
        </p:nvSpPr>
        <p:spPr>
          <a:xfrm>
            <a:off x="9383730" y="4953541"/>
            <a:ext cx="16600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Diverges</a:t>
            </a:r>
            <a:endParaRPr lang="zh-TW" altLang="en-US" sz="3200" dirty="0"/>
          </a:p>
        </p:txBody>
      </p:sp>
      <p:cxnSp>
        <p:nvCxnSpPr>
          <p:cNvPr id="19" name="接點: 弧形 18">
            <a:extLst>
              <a:ext uri="{FF2B5EF4-FFF2-40B4-BE49-F238E27FC236}">
                <a16:creationId xmlns:a16="http://schemas.microsoft.com/office/drawing/2014/main" id="{F4280795-99E1-4CC9-A057-D6E977C1E1F0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634374" y="2653585"/>
            <a:ext cx="461626" cy="2127633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312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7E9DF08-4E8B-4300-8EE5-97227B2D5A5D}"/>
                  </a:ext>
                </a:extLst>
              </p:cNvPr>
              <p:cNvSpPr/>
              <p:nvPr/>
            </p:nvSpPr>
            <p:spPr>
              <a:xfrm>
                <a:off x="1762567" y="914721"/>
                <a:ext cx="2034531" cy="551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/>
                  <a:t>2.(b)        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zh-TW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TW" altLang="en-US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TW" altLang="en-US" i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f>
                          <m:f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ad>
                              <m:rad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g>
                              <m:e>
                                <m:sSup>
                                  <m:sSup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zh-TW" altLang="en-US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7E9DF08-4E8B-4300-8EE5-97227B2D5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567" y="914721"/>
                <a:ext cx="2034531" cy="551241"/>
              </a:xfrm>
              <a:prstGeom prst="rect">
                <a:avLst/>
              </a:prstGeom>
              <a:blipFill>
                <a:blip r:embed="rId2"/>
                <a:stretch>
                  <a:fillRect l="-2395" t="-88889" b="-13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37B1871-BA8B-442F-B977-270693FCAD23}"/>
                  </a:ext>
                </a:extLst>
              </p:cNvPr>
              <p:cNvSpPr/>
              <p:nvPr/>
            </p:nvSpPr>
            <p:spPr>
              <a:xfrm>
                <a:off x="2612487" y="1735574"/>
                <a:ext cx="18924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Singularity: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37B1871-BA8B-442F-B977-270693FCA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487" y="1735574"/>
                <a:ext cx="1892441" cy="369332"/>
              </a:xfrm>
              <a:prstGeom prst="rect">
                <a:avLst/>
              </a:prstGeom>
              <a:blipFill>
                <a:blip r:embed="rId3"/>
                <a:stretch>
                  <a:fillRect l="-2903" t="-11667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D94BD54-2DC8-4715-A8CC-111B87D12275}"/>
                  </a:ext>
                </a:extLst>
              </p:cNvPr>
              <p:cNvSpPr/>
              <p:nvPr/>
            </p:nvSpPr>
            <p:spPr>
              <a:xfrm>
                <a:off x="2146397" y="2374518"/>
                <a:ext cx="4717061" cy="715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TW" altLang="en-US" i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lim>
                      </m:limLow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num>
                                <m:den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TW" altLang="en-US" i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lim>
                      </m:limLow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num>
                                <m:den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D94BD54-2DC8-4715-A8CC-111B87D122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397" y="2374518"/>
                <a:ext cx="4717061" cy="715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DACEA7E-6757-4FAF-9A83-FAEE16B16AEE}"/>
                  </a:ext>
                </a:extLst>
              </p:cNvPr>
              <p:cNvSpPr/>
              <p:nvPr/>
            </p:nvSpPr>
            <p:spPr>
              <a:xfrm>
                <a:off x="2146397" y="3359262"/>
                <a:ext cx="3869777" cy="592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TW" altLang="en-US" i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lim>
                      </m:limLow>
                      <m:r>
                        <a:rPr lang="zh-TW" altLang="en-US" i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sSubSup>
                        <m:sSub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TW" altLang="en-US" i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lim>
                      </m:limLow>
                      <m:r>
                        <a:rPr lang="zh-TW" altLang="en-US" i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sSubSup>
                        <m:sSubSup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DACEA7E-6757-4FAF-9A83-FAEE16B16A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397" y="3359262"/>
                <a:ext cx="3869777" cy="5920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69A2B8C-82A1-4C4A-9486-44732B768064}"/>
                  </a:ext>
                </a:extLst>
              </p:cNvPr>
              <p:cNvSpPr/>
              <p:nvPr/>
            </p:nvSpPr>
            <p:spPr>
              <a:xfrm>
                <a:off x="2146397" y="4236857"/>
                <a:ext cx="2869311" cy="4946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0−</m:t>
                          </m:r>
                          <m:d>
                            <m:d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+3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−0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69A2B8C-82A1-4C4A-9486-44732B768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397" y="4236857"/>
                <a:ext cx="2869311" cy="4946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A28962-C57F-444A-9CD2-55A318EC4684}"/>
                  </a:ext>
                </a:extLst>
              </p:cNvPr>
              <p:cNvSpPr/>
              <p:nvPr/>
            </p:nvSpPr>
            <p:spPr>
              <a:xfrm>
                <a:off x="2155574" y="5017117"/>
                <a:ext cx="1479764" cy="401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0" smtClean="0">
                          <a:latin typeface="Cambria Math" panose="02040503050406030204" pitchFamily="18" charset="0"/>
                        </a:rPr>
                        <m:t>=3+3⋅</m:t>
                      </m:r>
                      <m:rad>
                        <m:ra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A28962-C57F-444A-9CD2-55A318EC46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574" y="5017117"/>
                <a:ext cx="1479764" cy="4019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>
            <a:extLst>
              <a:ext uri="{FF2B5EF4-FFF2-40B4-BE49-F238E27FC236}">
                <a16:creationId xmlns:a16="http://schemas.microsoft.com/office/drawing/2014/main" id="{EDF65DB1-8433-4BFB-BBDB-91C3348C5D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252" y="4950383"/>
            <a:ext cx="990219" cy="93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76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FB3EE26-A9FC-4CE0-8BCD-FE69CE638070}"/>
                  </a:ext>
                </a:extLst>
              </p:cNvPr>
              <p:cNvSpPr/>
              <p:nvPr/>
            </p:nvSpPr>
            <p:spPr>
              <a:xfrm>
                <a:off x="1072896" y="664902"/>
                <a:ext cx="9287256" cy="459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3.      (6 points) Find the area of the region enclosed by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≤</m:t>
                    </m:r>
                    <m:f>
                      <m:f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FB3EE26-A9FC-4CE0-8BCD-FE69CE6380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96" y="664902"/>
                <a:ext cx="9287256" cy="459741"/>
              </a:xfrm>
              <a:prstGeom prst="rect">
                <a:avLst/>
              </a:prstGeom>
              <a:blipFill>
                <a:blip r:embed="rId2"/>
                <a:stretch>
                  <a:fillRect l="-525" b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606A52A2-7765-4419-BE3D-C431AA89B01D}"/>
              </a:ext>
            </a:extLst>
          </p:cNvPr>
          <p:cNvSpPr/>
          <p:nvPr/>
        </p:nvSpPr>
        <p:spPr>
          <a:xfrm>
            <a:off x="1816959" y="1452110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Find the intersection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F34D225-8D82-4DD9-B079-74B22F3122DA}"/>
                  </a:ext>
                </a:extLst>
              </p:cNvPr>
              <p:cNvSpPr/>
              <p:nvPr/>
            </p:nvSpPr>
            <p:spPr>
              <a:xfrm>
                <a:off x="1439258" y="1973387"/>
                <a:ext cx="20372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F34D225-8D82-4DD9-B079-74B22F312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258" y="1973387"/>
                <a:ext cx="20372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805908F-5CD4-46B4-85E3-B51BA9B4C4B0}"/>
                  </a:ext>
                </a:extLst>
              </p:cNvPr>
              <p:cNvSpPr/>
              <p:nvPr/>
            </p:nvSpPr>
            <p:spPr>
              <a:xfrm>
                <a:off x="1450485" y="2474728"/>
                <a:ext cx="26053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805908F-5CD4-46B4-85E3-B51BA9B4C4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485" y="2474728"/>
                <a:ext cx="26053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D6C9096-BDA1-4CF4-BF18-DAE7C0A7DB8A}"/>
                  </a:ext>
                </a:extLst>
              </p:cNvPr>
              <p:cNvSpPr/>
              <p:nvPr/>
            </p:nvSpPr>
            <p:spPr>
              <a:xfrm>
                <a:off x="1439258" y="2976069"/>
                <a:ext cx="28380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zh-TW" alt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d>
                        <m:d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D6C9096-BDA1-4CF4-BF18-DAE7C0A7D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258" y="2976069"/>
                <a:ext cx="28380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5EB17BB-551B-43F5-B164-9F56CBD646C9}"/>
                  </a:ext>
                </a:extLst>
              </p:cNvPr>
              <p:cNvSpPr/>
              <p:nvPr/>
            </p:nvSpPr>
            <p:spPr>
              <a:xfrm>
                <a:off x="1471709" y="3672868"/>
                <a:ext cx="3219728" cy="1340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unc>
                                <m:func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en-US" altLang="zh-TW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</m:t>
                              </m:r>
                              <m:r>
                                <a:rPr lang="en-US" altLang="zh-TW" smtClean="0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=0     </m:t>
                              </m:r>
                              <m:r>
                                <a:rPr lang="en-US" altLang="zh-TW" smtClean="0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  <m:e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5EB17BB-551B-43F5-B164-9F56CBD64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709" y="3672868"/>
                <a:ext cx="3219728" cy="13408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>
            <a:extLst>
              <a:ext uri="{FF2B5EF4-FFF2-40B4-BE49-F238E27FC236}">
                <a16:creationId xmlns:a16="http://schemas.microsoft.com/office/drawing/2014/main" id="{4E7715B2-9DB9-4CFB-94B6-421DDFBAD1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3108"/>
            <a:ext cx="2327879" cy="1772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7D0D72F-2F5F-4486-9588-453FCD4990EE}"/>
                  </a:ext>
                </a:extLst>
              </p:cNvPr>
              <p:cNvSpPr/>
              <p:nvPr/>
            </p:nvSpPr>
            <p:spPr>
              <a:xfrm>
                <a:off x="7917897" y="3062118"/>
                <a:ext cx="378757" cy="562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7D0D72F-2F5F-4486-9588-453FCD499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897" y="3062118"/>
                <a:ext cx="378757" cy="5629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CC2F726-5F61-4A7C-A219-32AA4B2B42EE}"/>
                  </a:ext>
                </a:extLst>
              </p:cNvPr>
              <p:cNvSpPr/>
              <p:nvPr/>
            </p:nvSpPr>
            <p:spPr>
              <a:xfrm>
                <a:off x="6976469" y="3062118"/>
                <a:ext cx="378757" cy="564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CC2F726-5F61-4A7C-A219-32AA4B2B4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469" y="3062118"/>
                <a:ext cx="378757" cy="5647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CFE90F0-6CAD-4732-A6E9-1453019D6E12}"/>
              </a:ext>
            </a:extLst>
          </p:cNvPr>
          <p:cNvCxnSpPr>
            <a:cxnSpLocks/>
          </p:cNvCxnSpPr>
          <p:nvPr/>
        </p:nvCxnSpPr>
        <p:spPr>
          <a:xfrm flipH="1" flipV="1">
            <a:off x="8086342" y="1950495"/>
            <a:ext cx="1" cy="10905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E6AF1D5-A3E4-4E64-8A35-8F3F512A3CF7}"/>
              </a:ext>
            </a:extLst>
          </p:cNvPr>
          <p:cNvCxnSpPr>
            <a:cxnSpLocks/>
          </p:cNvCxnSpPr>
          <p:nvPr/>
        </p:nvCxnSpPr>
        <p:spPr>
          <a:xfrm flipH="1" flipV="1">
            <a:off x="6690506" y="1931332"/>
            <a:ext cx="1" cy="10905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0D2A4CF-62B8-4144-95B5-6503E94E627D}"/>
                  </a:ext>
                </a:extLst>
              </p:cNvPr>
              <p:cNvSpPr/>
              <p:nvPr/>
            </p:nvSpPr>
            <p:spPr>
              <a:xfrm>
                <a:off x="6531998" y="3099102"/>
                <a:ext cx="365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0D2A4CF-62B8-4144-95B5-6503E94E6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98" y="3099102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DB5DCE6-A4EA-4FED-8721-8D8BFEFB3F0F}"/>
              </a:ext>
            </a:extLst>
          </p:cNvPr>
          <p:cNvCxnSpPr>
            <a:cxnSpLocks/>
          </p:cNvCxnSpPr>
          <p:nvPr/>
        </p:nvCxnSpPr>
        <p:spPr>
          <a:xfrm flipH="1" flipV="1">
            <a:off x="7184387" y="1916994"/>
            <a:ext cx="1" cy="1090526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BDC8DBA-48EC-4850-AECD-8072CCEA8B06}"/>
                  </a:ext>
                </a:extLst>
              </p:cNvPr>
              <p:cNvSpPr/>
              <p:nvPr/>
            </p:nvSpPr>
            <p:spPr>
              <a:xfrm>
                <a:off x="8502544" y="3099102"/>
                <a:ext cx="11686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zh-TW" altLang="zh-TW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BDC8DBA-48EC-4850-AECD-8072CCEA8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544" y="3099102"/>
                <a:ext cx="1168653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9EAD5267-4FF1-4622-ABBB-E439CA538E26}"/>
                  </a:ext>
                </a:extLst>
              </p:cNvPr>
              <p:cNvSpPr/>
              <p:nvPr/>
            </p:nvSpPr>
            <p:spPr>
              <a:xfrm>
                <a:off x="8355736" y="3444268"/>
                <a:ext cx="1261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TW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TW" altLang="zh-TW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9EAD5267-4FF1-4622-ABBB-E439CA538E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736" y="3444268"/>
                <a:ext cx="1261627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1C49F00-4390-49DD-AE58-C0AFAEA4C9B5}"/>
                  </a:ext>
                </a:extLst>
              </p:cNvPr>
              <p:cNvSpPr/>
              <p:nvPr/>
            </p:nvSpPr>
            <p:spPr>
              <a:xfrm>
                <a:off x="6096000" y="4077322"/>
                <a:ext cx="2511392" cy="789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subSup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p>
                        <m:e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1C49F00-4390-49DD-AE58-C0AFAEA4C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77322"/>
                <a:ext cx="2511392" cy="78925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F0A46C2C-998E-4683-A494-F8A16FBDBF02}"/>
              </a:ext>
            </a:extLst>
          </p:cNvPr>
          <p:cNvSpPr/>
          <p:nvPr/>
        </p:nvSpPr>
        <p:spPr>
          <a:xfrm>
            <a:off x="6784848" y="2130552"/>
            <a:ext cx="91433" cy="700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28E84B9-B196-4043-A3EA-5AFC43DB6E69}"/>
                  </a:ext>
                </a:extLst>
              </p:cNvPr>
              <p:cNvSpPr/>
              <p:nvPr/>
            </p:nvSpPr>
            <p:spPr>
              <a:xfrm>
                <a:off x="8607392" y="4103389"/>
                <a:ext cx="2407197" cy="8737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subSup"/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func>
                            <m:func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lang="zh-TW" altLang="en-US" i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28E84B9-B196-4043-A3EA-5AFC43DB6E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392" y="4103389"/>
                <a:ext cx="2407197" cy="8737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FCC8206-2762-439E-8EB2-80F3888C2865}"/>
              </a:ext>
            </a:extLst>
          </p:cNvPr>
          <p:cNvSpPr/>
          <p:nvPr/>
        </p:nvSpPr>
        <p:spPr>
          <a:xfrm>
            <a:off x="7502348" y="2130552"/>
            <a:ext cx="7396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000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8" grpId="0"/>
      <p:bldP spid="19" grpId="0"/>
      <p:bldP spid="23" grpId="0"/>
      <p:bldP spid="25" grpId="0"/>
      <p:bldP spid="26" grpId="0"/>
      <p:bldP spid="27" grpId="0"/>
      <p:bldP spid="28" grpId="0" animBg="1"/>
      <p:bldP spid="28" grpId="1" animBg="1"/>
      <p:bldP spid="29" grpId="0"/>
      <p:bldP spid="30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2026</Words>
  <Application>Microsoft Office PowerPoint</Application>
  <PresentationFormat>寬螢幕</PresentationFormat>
  <Paragraphs>321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1" baseType="lpstr">
      <vt:lpstr>新細明體</vt:lpstr>
      <vt:lpstr>標楷體</vt:lpstr>
      <vt:lpstr>Arial</vt:lpstr>
      <vt:lpstr>Calibri</vt:lpstr>
      <vt:lpstr>Calibri Light</vt:lpstr>
      <vt:lpstr>Cambria Math</vt:lpstr>
      <vt:lpstr>Times New Roman</vt:lpstr>
      <vt:lpstr>Office 佈景主題</vt:lpstr>
      <vt:lpstr>微積分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微積分</dc:title>
  <dc:creator>博鈞 謝</dc:creator>
  <cp:lastModifiedBy>博鈞 謝</cp:lastModifiedBy>
  <cp:revision>70</cp:revision>
  <dcterms:created xsi:type="dcterms:W3CDTF">2020-04-08T17:41:05Z</dcterms:created>
  <dcterms:modified xsi:type="dcterms:W3CDTF">2020-04-09T08:56:24Z</dcterms:modified>
</cp:coreProperties>
</file>